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notesSlides/notesSlide52.xml" ContentType="application/vnd.openxmlformats-officedocument.presentationml.notesSlide+xml"/>
  <Override PartName="/ppt/ink/ink496.xml" ContentType="application/inkml+xml"/>
  <Override PartName="/ppt/ink/ink49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notesSlides/notesSlide55.xml" ContentType="application/vnd.openxmlformats-officedocument.presentationml.notesSlide+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notesSlides/notesSlide65.xml" ContentType="application/vnd.openxmlformats-officedocument.presentationml.notesSlide+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7"/>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389" r:id="rId114"/>
    <p:sldId id="634" r:id="rId115"/>
    <p:sldId id="619" r:id="rId116"/>
    <p:sldId id="620" r:id="rId117"/>
    <p:sldId id="385" r:id="rId118"/>
    <p:sldId id="386" r:id="rId119"/>
    <p:sldId id="390" r:id="rId120"/>
    <p:sldId id="391" r:id="rId121"/>
    <p:sldId id="392" r:id="rId122"/>
    <p:sldId id="393" r:id="rId123"/>
    <p:sldId id="398" r:id="rId124"/>
    <p:sldId id="399" r:id="rId125"/>
    <p:sldId id="405" r:id="rId126"/>
    <p:sldId id="406" r:id="rId127"/>
    <p:sldId id="400" r:id="rId128"/>
    <p:sldId id="407" r:id="rId129"/>
    <p:sldId id="401" r:id="rId130"/>
    <p:sldId id="402" r:id="rId131"/>
    <p:sldId id="409" r:id="rId132"/>
    <p:sldId id="403" r:id="rId133"/>
    <p:sldId id="410" r:id="rId134"/>
    <p:sldId id="411" r:id="rId135"/>
    <p:sldId id="413" r:id="rId136"/>
    <p:sldId id="415" r:id="rId137"/>
    <p:sldId id="621" r:id="rId138"/>
    <p:sldId id="416" r:id="rId139"/>
    <p:sldId id="419" r:id="rId140"/>
    <p:sldId id="420" r:id="rId141"/>
    <p:sldId id="421" r:id="rId142"/>
    <p:sldId id="418" r:id="rId143"/>
    <p:sldId id="424" r:id="rId144"/>
    <p:sldId id="430" r:id="rId145"/>
    <p:sldId id="426" r:id="rId146"/>
    <p:sldId id="425" r:id="rId147"/>
    <p:sldId id="428" r:id="rId148"/>
    <p:sldId id="429" r:id="rId149"/>
    <p:sldId id="432" r:id="rId150"/>
    <p:sldId id="454" r:id="rId151"/>
    <p:sldId id="431" r:id="rId152"/>
    <p:sldId id="434" r:id="rId153"/>
    <p:sldId id="427" r:id="rId154"/>
    <p:sldId id="622" r:id="rId155"/>
    <p:sldId id="433" r:id="rId156"/>
    <p:sldId id="436" r:id="rId157"/>
    <p:sldId id="437" r:id="rId158"/>
    <p:sldId id="446" r:id="rId159"/>
    <p:sldId id="447" r:id="rId160"/>
    <p:sldId id="438" r:id="rId161"/>
    <p:sldId id="448" r:id="rId162"/>
    <p:sldId id="449" r:id="rId163"/>
    <p:sldId id="451" r:id="rId164"/>
    <p:sldId id="452" r:id="rId165"/>
    <p:sldId id="450" r:id="rId166"/>
    <p:sldId id="453" r:id="rId167"/>
    <p:sldId id="455" r:id="rId168"/>
    <p:sldId id="464" r:id="rId169"/>
    <p:sldId id="465" r:id="rId170"/>
    <p:sldId id="476" r:id="rId171"/>
    <p:sldId id="478" r:id="rId172"/>
    <p:sldId id="477" r:id="rId173"/>
    <p:sldId id="479" r:id="rId174"/>
    <p:sldId id="480" r:id="rId175"/>
    <p:sldId id="461" r:id="rId176"/>
    <p:sldId id="481" r:id="rId177"/>
    <p:sldId id="482" r:id="rId178"/>
    <p:sldId id="483" r:id="rId179"/>
    <p:sldId id="484" r:id="rId180"/>
    <p:sldId id="485" r:id="rId181"/>
    <p:sldId id="486" r:id="rId182"/>
    <p:sldId id="487" r:id="rId183"/>
    <p:sldId id="491" r:id="rId184"/>
    <p:sldId id="472" r:id="rId185"/>
    <p:sldId id="488" r:id="rId186"/>
    <p:sldId id="489" r:id="rId187"/>
    <p:sldId id="490" r:id="rId188"/>
    <p:sldId id="492" r:id="rId189"/>
    <p:sldId id="493" r:id="rId190"/>
    <p:sldId id="496" r:id="rId191"/>
    <p:sldId id="495" r:id="rId192"/>
    <p:sldId id="498" r:id="rId193"/>
    <p:sldId id="499" r:id="rId194"/>
    <p:sldId id="500" r:id="rId195"/>
    <p:sldId id="501" r:id="rId196"/>
    <p:sldId id="502" r:id="rId197"/>
    <p:sldId id="504" r:id="rId198"/>
    <p:sldId id="503" r:id="rId199"/>
    <p:sldId id="494" r:id="rId200"/>
    <p:sldId id="507" r:id="rId201"/>
    <p:sldId id="508" r:id="rId202"/>
    <p:sldId id="510" r:id="rId203"/>
    <p:sldId id="516" r:id="rId204"/>
    <p:sldId id="520" r:id="rId205"/>
    <p:sldId id="521" r:id="rId206"/>
    <p:sldId id="517" r:id="rId207"/>
    <p:sldId id="522" r:id="rId208"/>
    <p:sldId id="511" r:id="rId209"/>
    <p:sldId id="514" r:id="rId210"/>
    <p:sldId id="462" r:id="rId211"/>
    <p:sldId id="523" r:id="rId212"/>
    <p:sldId id="525" r:id="rId213"/>
    <p:sldId id="533" r:id="rId214"/>
    <p:sldId id="534" r:id="rId215"/>
    <p:sldId id="543" r:id="rId216"/>
    <p:sldId id="544" r:id="rId217"/>
    <p:sldId id="598" r:id="rId218"/>
    <p:sldId id="535" r:id="rId219"/>
    <p:sldId id="539" r:id="rId220"/>
    <p:sldId id="542" r:id="rId221"/>
    <p:sldId id="599" r:id="rId222"/>
    <p:sldId id="456" r:id="rId223"/>
    <p:sldId id="530" r:id="rId224"/>
    <p:sldId id="531" r:id="rId225"/>
    <p:sldId id="532" r:id="rId226"/>
    <p:sldId id="646" r:id="rId227"/>
    <p:sldId id="623" r:id="rId228"/>
    <p:sldId id="600" r:id="rId229"/>
    <p:sldId id="457" r:id="rId230"/>
    <p:sldId id="458" r:id="rId231"/>
    <p:sldId id="540" r:id="rId232"/>
    <p:sldId id="674" r:id="rId233"/>
    <p:sldId id="541" r:id="rId234"/>
    <p:sldId id="546" r:id="rId235"/>
    <p:sldId id="547" r:id="rId236"/>
    <p:sldId id="548" r:id="rId237"/>
    <p:sldId id="554" r:id="rId238"/>
    <p:sldId id="549" r:id="rId239"/>
    <p:sldId id="550" r:id="rId240"/>
    <p:sldId id="551" r:id="rId241"/>
    <p:sldId id="552" r:id="rId242"/>
    <p:sldId id="555" r:id="rId243"/>
    <p:sldId id="565" r:id="rId244"/>
    <p:sldId id="567" r:id="rId245"/>
    <p:sldId id="575" r:id="rId246"/>
    <p:sldId id="566" r:id="rId247"/>
    <p:sldId id="568" r:id="rId248"/>
    <p:sldId id="571" r:id="rId249"/>
    <p:sldId id="576" r:id="rId250"/>
    <p:sldId id="577" r:id="rId251"/>
    <p:sldId id="578" r:id="rId252"/>
    <p:sldId id="613" r:id="rId253"/>
    <p:sldId id="681" r:id="rId254"/>
    <p:sldId id="682" r:id="rId255"/>
    <p:sldId id="683" r:id="rId256"/>
    <p:sldId id="684" r:id="rId257"/>
    <p:sldId id="685" r:id="rId258"/>
    <p:sldId id="686" r:id="rId259"/>
    <p:sldId id="687" r:id="rId260"/>
    <p:sldId id="688" r:id="rId261"/>
    <p:sldId id="624" r:id="rId262"/>
    <p:sldId id="569" r:id="rId263"/>
    <p:sldId id="570" r:id="rId264"/>
    <p:sldId id="677" r:id="rId265"/>
    <p:sldId id="594" r:id="rId266"/>
    <p:sldId id="625" r:id="rId267"/>
    <p:sldId id="459" r:id="rId268"/>
    <p:sldId id="562" r:id="rId269"/>
    <p:sldId id="586" r:id="rId270"/>
    <p:sldId id="587" r:id="rId271"/>
    <p:sldId id="588" r:id="rId272"/>
    <p:sldId id="589" r:id="rId273"/>
    <p:sldId id="590" r:id="rId274"/>
    <p:sldId id="592" r:id="rId275"/>
    <p:sldId id="591" r:id="rId276"/>
    <p:sldId id="593" r:id="rId277"/>
    <p:sldId id="675" r:id="rId278"/>
    <p:sldId id="595" r:id="rId279"/>
    <p:sldId id="626" r:id="rId280"/>
    <p:sldId id="556" r:id="rId281"/>
    <p:sldId id="561" r:id="rId282"/>
    <p:sldId id="602" r:id="rId283"/>
    <p:sldId id="557" r:id="rId284"/>
    <p:sldId id="558" r:id="rId285"/>
    <p:sldId id="563" r:id="rId286"/>
    <p:sldId id="460" r:id="rId287"/>
    <p:sldId id="572" r:id="rId288"/>
    <p:sldId id="629" r:id="rId289"/>
    <p:sldId id="611" r:id="rId290"/>
    <p:sldId id="638" r:id="rId291"/>
    <p:sldId id="640" r:id="rId292"/>
    <p:sldId id="641" r:id="rId293"/>
    <p:sldId id="642" r:id="rId294"/>
    <p:sldId id="643" r:id="rId295"/>
    <p:sldId id="647" r:id="rId296"/>
    <p:sldId id="644" r:id="rId297"/>
    <p:sldId id="648" r:id="rId298"/>
    <p:sldId id="649" r:id="rId299"/>
    <p:sldId id="650" r:id="rId300"/>
    <p:sldId id="651" r:id="rId301"/>
    <p:sldId id="653" r:id="rId302"/>
    <p:sldId id="652" r:id="rId303"/>
    <p:sldId id="637" r:id="rId304"/>
    <p:sldId id="654" r:id="rId305"/>
    <p:sldId id="658" r:id="rId306"/>
    <p:sldId id="659" r:id="rId307"/>
    <p:sldId id="660" r:id="rId308"/>
    <p:sldId id="661" r:id="rId309"/>
    <p:sldId id="662" r:id="rId310"/>
    <p:sldId id="663" r:id="rId311"/>
    <p:sldId id="664" r:id="rId312"/>
    <p:sldId id="574" r:id="rId313"/>
    <p:sldId id="639" r:id="rId314"/>
    <p:sldId id="666" r:id="rId315"/>
    <p:sldId id="667" r:id="rId316"/>
    <p:sldId id="665" r:id="rId317"/>
    <p:sldId id="689" r:id="rId318"/>
    <p:sldId id="690" r:id="rId319"/>
    <p:sldId id="694" r:id="rId320"/>
    <p:sldId id="404" r:id="rId321"/>
    <p:sldId id="695" r:id="rId322"/>
    <p:sldId id="696" r:id="rId323"/>
    <p:sldId id="697" r:id="rId324"/>
    <p:sldId id="698" r:id="rId325"/>
    <p:sldId id="422" r:id="rId326"/>
    <p:sldId id="699" r:id="rId327"/>
    <p:sldId id="691" r:id="rId328"/>
    <p:sldId id="700" r:id="rId329"/>
    <p:sldId id="701" r:id="rId330"/>
    <p:sldId id="702" r:id="rId331"/>
    <p:sldId id="703" r:id="rId332"/>
    <p:sldId id="709" r:id="rId333"/>
    <p:sldId id="716" r:id="rId334"/>
    <p:sldId id="708" r:id="rId335"/>
    <p:sldId id="679" r:id="rId336"/>
    <p:sldId id="668" r:id="rId337"/>
    <p:sldId id="707" r:id="rId338"/>
    <p:sldId id="704" r:id="rId339"/>
    <p:sldId id="710" r:id="rId340"/>
    <p:sldId id="718" r:id="rId341"/>
    <p:sldId id="720" r:id="rId342"/>
    <p:sldId id="719" r:id="rId343"/>
    <p:sldId id="721" r:id="rId344"/>
    <p:sldId id="669" r:id="rId345"/>
    <p:sldId id="705" r:id="rId346"/>
    <p:sldId id="713" r:id="rId347"/>
    <p:sldId id="711" r:id="rId348"/>
    <p:sldId id="717" r:id="rId349"/>
    <p:sldId id="722" r:id="rId350"/>
    <p:sldId id="723" r:id="rId351"/>
    <p:sldId id="670" r:id="rId352"/>
    <p:sldId id="725" r:id="rId353"/>
    <p:sldId id="724" r:id="rId354"/>
    <p:sldId id="706" r:id="rId355"/>
    <p:sldId id="712" r:id="rId356"/>
    <p:sldId id="726" r:id="rId357"/>
    <p:sldId id="715" r:id="rId358"/>
    <p:sldId id="727" r:id="rId359"/>
    <p:sldId id="728" r:id="rId360"/>
    <p:sldId id="729" r:id="rId361"/>
    <p:sldId id="730" r:id="rId362"/>
    <p:sldId id="731" r:id="rId363"/>
    <p:sldId id="732" r:id="rId364"/>
    <p:sldId id="605" r:id="rId365"/>
    <p:sldId id="606" r:id="rId366"/>
    <p:sldId id="607" r:id="rId367"/>
    <p:sldId id="608" r:id="rId368"/>
    <p:sldId id="609" r:id="rId369"/>
    <p:sldId id="610" r:id="rId370"/>
    <p:sldId id="630" r:id="rId371"/>
    <p:sldId id="573" r:id="rId372"/>
    <p:sldId id="676" r:id="rId373"/>
    <p:sldId id="655" r:id="rId374"/>
    <p:sldId id="656" r:id="rId375"/>
    <p:sldId id="657" r:id="rId3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99" d="100"/>
          <a:sy n="99" d="100"/>
        </p:scale>
        <p:origin x="444" y="45"/>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notesMaster" Target="notesMasters/notesMaster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viewProps" Target="viewProps.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tableStyles" Target="tableStyles.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presProps" Target="pres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theme" Target="theme/theme1.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59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60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60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047"/>
    </inkml:context>
    <inkml:brush xml:id="br0">
      <inkml:brushProperty name="width" value="0.05" units="cm"/>
      <inkml:brushProperty name="height" value="0.05" units="cm"/>
      <inkml:brushProperty name="color" value="#E71224"/>
    </inkml:brush>
  </inkml:definitions>
  <inkml:trace contextRef="#ctx0" brushRef="#br0">2872 531 24575,'-97'51'0,"-15"15"0,-47 33-546,-37 30-1688,17 0 1074,6 7 1,-212 215 0,252-211 57,6 7 0,-214 322 0,-25 210-371,82 36 680,204-461 565,12 2-1,11 4 1,12 1 0,10 2 0,1 449-1,40-518 144,9 0-1,62 302 0,-40-336 54,8-1 0,6-3-1,100 208 1,-97-256 204,77 112 1,-78-143-119,3-2 0,69 69 0,-75-93 14,2-3 1,2-2 0,76 49-1,-81-64 69,2-2 0,0-2-1,2-3 1,82 26 0,-73-33-102,0-2 1,1-3-1,1-3 1,76 1-1,-59-10 95,0-3 0,154-27 0,-132 7 66,181-63-1,80-76-18,-199 69-134,237-175-1,113-164 42,-316 236-84,-9-8 0,312-437 0,-387 467 0,114-236 0,-153 248 0,99-308 0,-121 271 0,-7-2 0,23-247 0,-49 210 0,-17-389 0,-117-393 0,70 804 0,-117-353 0,107 425 0,-6 2 0,-6 3 0,-106-164 0,118 221-16,-4 3 0,-3 3 0,-136-133 0,146 164-1,-2 2 0,-2 3-1,-2 2 1,-1 2 0,-2 3 0,-101-41 0,96 52 37,0 1 0,-2 4 0,0 3 0,-106-9 0,87 18-130,1 4 0,-1 3 0,-107 18 0,85-1-91,2 4-1,-122 44 0,105-23 3,-170 90 1,154-57 67,-137 102 1,-145 150 40,38 7 4593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0.927"/>
    </inkml:context>
    <inkml:brush xml:id="br0">
      <inkml:brushProperty name="width" value="0.05" units="cm"/>
      <inkml:brushProperty name="height" value="0.05" units="cm"/>
      <inkml:brushProperty name="color" value="#E71224"/>
    </inkml:brush>
  </inkml:definitions>
  <inkml:trace contextRef="#ctx0" brushRef="#br0">2041 4362 24575,'-9'1'0,"-2"2"0,1 1 0,-16 8 0,-5 1 0,-51 18-127,0-4-1,-154 28 1,175-45 50,-1-4 1,0-1-1,0-4 1,-108-11 0,133 4-29,0-1 0,1-1 0,0-2 0,1-2 1,0-1-1,1-1 0,0-2 0,1-2 0,1-1 1,1-1-1,-39-34 0,24 13-129,3-2 0,2-2 0,1-2 0,3-2 0,-50-83 1,35 37-235,4-2 0,-47-137 0,49 96 311,7-2 0,-36-240 0,54 201-374,5-320-1,78-180-603,76 16 450,96-105 877,-229 753-44,21-63-496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1.611"/>
    </inkml:context>
    <inkml:brush xml:id="br0">
      <inkml:brushProperty name="width" value="0.05" units="cm"/>
      <inkml:brushProperty name="height" value="0.05" units="cm"/>
      <inkml:brushProperty name="color" value="#E71224"/>
    </inkml:brush>
  </inkml:definitions>
  <inkml:trace contextRef="#ctx0" brushRef="#br0">331 0 24575,'0'6'0,"-1"0"0,1-1 0,-1 1 0,-3 7 0,1-1 0,-22 71 0,-50 112 0,56-149 0,-19 46 0,-38 94 0,15 2 0,52-156 0,3 1 0,-5 52 0,10-72 0,1 0 0,0-1 0,1 1 0,1 0 0,0 0 0,0-1 0,1 1 0,1-1 0,9 21 0,-11-29 0,0 0 0,0-1 0,1 1 0,-1 0 0,1-1 0,0 0 0,0 1 0,0-1 0,0 0 0,1 0 0,-1-1 0,1 1 0,0-1 0,0 0 0,0 0 0,0 0 0,0 0 0,0-1 0,0 0 0,1 0 0,-1 0 0,0 0 0,1 0 0,-1-1 0,1 0 0,6-1 0,9 0 0,-1-1 0,0-2 0,-1 0 0,1 0 0,25-11 0,87-45 0,-17 7 0,-106 50 0,0 0 0,0 1 0,1 0 0,-1 0 0,16 0 0,-21 1-79,-1 1-1,1-1 1,-1 0-1,1 0 1,0 0-1,-1 0 1,5-2-1,-5 1-649,7-2-6097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282"/>
    </inkml:context>
    <inkml:brush xml:id="br0">
      <inkml:brushProperty name="width" value="0.05" units="cm"/>
      <inkml:brushProperty name="height" value="0.05" units="cm"/>
      <inkml:brushProperty name="color" value="#E71224"/>
    </inkml:brush>
  </inkml:definitions>
  <inkml:trace contextRef="#ctx0" brushRef="#br0">1165 245 24575,'-17'-19'0,"-1"0"0,-1 0 0,-23-16 0,13 14 0,-1 1 0,-1 2 0,-1 1 0,0 2 0,-63-21 0,73 29 0,0 1 0,-1 2 0,0 0 0,0 2 0,0 0 0,0 1 0,0 2 0,0 0 0,0 2 0,-27 5 0,22 1 0,-1 0 0,1 2 0,1 1 0,0 1 0,0 1 0,2 1 0,-45 35 0,42-26 0,1 0 0,2 2 0,0 0 0,2 2 0,1 1 0,-22 35 0,29-38 0,1 1 0,2 0 0,-16 48 0,24-60 0,0 1 0,0 0 0,2 0 0,0 0 0,1 1 0,0-1 0,2 0 0,2 22 0,-2-30 0,1 0 0,0-1 0,0 1 0,1-1 0,0 1 0,0-1 0,1 0 0,0 0 0,0-1 0,0 1 0,1-1 0,0 0 0,0 0 0,1 0 0,0-1 0,0 0 0,0 0 0,0 0 0,1-1 0,0 0 0,0 0 0,0-1 0,0 0 0,0 0 0,1 0 0,-1-1 0,1 0 0,0-1 0,0 0 0,-1 0 0,1-1 0,0 0 0,15-1 0,-8-2 0,0 0 0,-1-1 0,1 0 0,-1-1 0,0-1 0,23-12 0,-3-2 0,43-35 0,-30 19 0,80-82 0,-110 101 0,-2-1 0,-1 0 0,0-1 0,-1-1 0,-1 0 0,-1-1 0,16-41 0,-24 50 0,0 1 0,0-1 0,-1 0 0,-1 0 0,0 0 0,-1-14 0,0 21 0,0 0 0,0 1 0,-1-1 0,0 0 0,0 0 0,0 1 0,-1-1 0,0 1 0,1 0 0,-1-1 0,-1 1 0,1 0 0,-1 0 0,1 0 0,-1 0 0,-1 1 0,1-1 0,-4-3 0,5 6 22,-1-1-1,1 1 0,-1 0 1,0-1-1,1 1 0,-1 0 1,0 0-1,0 1 0,0-1 1,0 1-1,1-1 0,-1 1 1,0 0-1,0 0 0,-4 1 1,0 0-307,0 0 1,1 1-1,-1-1 1,0 2-1,-7 2 1,-14 10-6542</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2.985"/>
    </inkml:context>
    <inkml:brush xml:id="br0">
      <inkml:brushProperty name="width" value="0.05" units="cm"/>
      <inkml:brushProperty name="height" value="0.05" units="cm"/>
      <inkml:brushProperty name="color" value="#E71224"/>
    </inkml:brush>
  </inkml:definitions>
  <inkml:trace contextRef="#ctx0" brushRef="#br0">1109 0 24575,'-13'1'0,"6"-2"0,-3 2 0,-1 0 0,1 0 0,-1 1 0,1 0 0,0 1 0,-14 6 0,-58 30 0,73-35 0,-40 22 0,2 2 0,-83 63 0,111-75 0,1 1 0,0 0 0,1 1 0,1 1 0,1 1 0,1 0 0,1 1 0,-21 43 0,24-37 0,1 1 0,2 0 0,0 0 0,2 1 0,1 0 0,1 0 0,2 35 0,22 204 0,-16-228 0,-2-21-1,23 220-141,-15 2-141,-13-180 145,-18 115 0,11-133 107,-1-1 0,-3 1 0,-25 58 0,29-81 31,-1-1 0,0 1 0,-2-2 0,0 0 0,-1 0 0,-23 23 0,30-35 0,-1 0 0,0 0 0,0-1 0,-1 0 0,1 0 0,-1-1 0,-16 7 0,17-9 0,1-1 0,0 1 0,-1-1 0,1 0 0,-1-1 0,1 1 0,-1-1 0,0-1 0,1 1 0,-1-1 0,1 0 0,-7-2 0,4 0 27,0 0 1,0-1 0,1 0-1,0 0 1,-1-1-1,2 0 1,-1 0-1,0-1 1,1 0-1,0 0 1,1-1-1,-1 0 1,1 0 0,-8-13-1,6 7 19,0-1 0,1 0 0,1-1 0,0 1 0,1-1 0,0-1-1,2 1 1,-3-19 0,2-2-131,2-1 0,1 1 0,3-1 0,0 1 0,3-1 0,8-35 0,0 21-64,1 0 0,3 2 0,38-79 1,-23 69 148,2 2 0,2 1 0,62-72 0,-37 59 0,134-116 0,-146 146 3,70-44 0,-81 61-8,0 1 0,75-28-1,-86 39 1,1 2-1,-1 2 1,1 0-1,0 1 1,35 0-1,-41 5 0,-1 1 0,1 0 0,-1 2 0,1 0-1,-1 2 1,0 0 0,32 13 0,-36-11-9,0 1 0,-1 1 0,0 0 0,0 1 0,-1 1 1,0 0-1,-1 1 0,0 1 0,-1 0 0,20 27 0,-19-20-6730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371"/>
    </inkml:context>
    <inkml:brush xml:id="br0">
      <inkml:brushProperty name="width" value="0.05" units="cm"/>
      <inkml:brushProperty name="height" value="0.05" units="cm"/>
      <inkml:brushProperty name="color" value="#E71224"/>
    </inkml:brush>
  </inkml:definitions>
  <inkml:trace contextRef="#ctx0" brushRef="#br0">37 0 24575,'0'0'0,"-2"7"0,-3 18 0,-1 21 0,0 16 0,2 8 0,2-5 0,0-10 0,-1-15 0,-1-12 0,2-10-8191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3.755"/>
    </inkml:context>
    <inkml:brush xml:id="br0">
      <inkml:brushProperty name="width" value="0.05" units="cm"/>
      <inkml:brushProperty name="height" value="0.05" units="cm"/>
      <inkml:brushProperty name="color" value="#E71224"/>
    </inkml:brush>
  </inkml:definitions>
  <inkml:trace contextRef="#ctx0" brushRef="#br0">1 8 24575,'0'0'0,"0"0"0,0 0 0,0 0 0,0 0 0,4-2 0,7-1 0,1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119"/>
    </inkml:context>
    <inkml:brush xml:id="br0">
      <inkml:brushProperty name="width" value="0.05" units="cm"/>
      <inkml:brushProperty name="height" value="0.05" units="cm"/>
      <inkml:brushProperty name="color" value="#E71224"/>
    </inkml:brush>
  </inkml:definitions>
  <inkml:trace contextRef="#ctx0" brushRef="#br0">348 0 24575,'-9'6'0,"-33"28"0,15-14 0,-31 32 0,37-30 0,-23 32 0,38-46 0,1 0 0,-1 0 0,2 0 0,0 1 0,0 0 0,0 0 0,1 0 0,-3 13 0,6-17 0,-1 0 0,1 0 0,1 0 0,-1 0 0,1 0 0,-1 0 0,1 0 0,1 0 0,-1-1 0,1 1 0,4 8 0,3 4 0,20 27 0,-24-36 0,67 86 0,-5-8 0,-52-65 0,-1 0 0,13 29 0,-25-46 0,-1 0 0,1 0 0,-1 0 0,1 0 0,-1 1 0,0-1 0,0 1 0,-1-1 0,0 1 0,1-1 0,-2 8 0,0-9 0,0 1 0,0-1 0,0 1 0,0-1 0,-1 0 0,1 1 0,-1-1 0,0 0 0,0 0 0,0 0 0,-1-1 0,1 1 0,0 0 0,-6 3 0,-3 3 0,-1-1 0,1-1 0,-1 0 0,-1-1 0,-22 9 0,6-5 0,-47 9 0,49-15-682,-46 3-1,36-7-6143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503"/>
    </inkml:context>
    <inkml:brush xml:id="br0">
      <inkml:brushProperty name="width" value="0.05" units="cm"/>
      <inkml:brushProperty name="height" value="0.05" units="cm"/>
      <inkml:brushProperty name="color" value="#E71224"/>
    </inkml:brush>
  </inkml:definitions>
  <inkml:trace contextRef="#ctx0" brushRef="#br0">246 1 24575,'0'7'0,"39"768"-1392,-45-557 1325,-10 0 1,-9-2 0,-10-1-1,-110 372 1,95-427-1012,43-136-4311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4.892"/>
    </inkml:context>
    <inkml:brush xml:id="br0">
      <inkml:brushProperty name="width" value="0.05" units="cm"/>
      <inkml:brushProperty name="height" value="0.05" units="cm"/>
      <inkml:brushProperty name="color" value="#E71224"/>
    </inkml:brush>
  </inkml:definitions>
  <inkml:trace contextRef="#ctx0" brushRef="#br0">1 472 24575,'19'0'0,"415"-16"0,-336 4 0,108-9 0,-190 21 0,-1-1 0,1 2 0,-1 0 0,1 1 0,18 5 0,-25-5 0,0 1 0,0 1 0,-1-1 0,1 1 0,-1 1 0,0 0 0,-1 0 0,1 0 0,-1 1 0,8 7 0,0 4 0,0 0 0,-1 1 0,-1 1 0,-1 0 0,16 33 0,-8-7 0,23 71 0,-38-99 49,-1 0 0,0 0 0,-1 0-1,-1 1 1,0-1 0,-2 27 0,-1-37-87,1-1 0,-2 1 0,1 0 0,-1 0 0,0-1 0,0 1 0,-1-1 0,-4 9 0,4-11-59,1 0-1,-1 0 1,0-1-1,-1 1 1,1-1-1,0 1 1,-1-1-1,0 0 1,0 0-1,0-1 1,0 1-1,0-1 0,-5 2 1,-9 2-6729</inkml:trace>
  <inkml:trace contextRef="#ctx0" brushRef="#br0" timeOffset="1">1220 0 24575,'0'0'0,"0"0"0,0 0 0,3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8:05.279"/>
    </inkml:context>
    <inkml:brush xml:id="br0">
      <inkml:brushProperty name="width" value="0.05" units="cm"/>
      <inkml:brushProperty name="height" value="0.05" units="cm"/>
      <inkml:brushProperty name="color" value="#E71224"/>
    </inkml:brush>
  </inkml:definitions>
  <inkml:trace contextRef="#ctx0" brushRef="#br0">672 0 24575,'-17'1'0,"9"0"0,0 1 0,0 0 0,0 1 0,0 0 0,0 0 0,0 0 0,1 1 0,0 0 0,-1 1 0,-10 9 0,-7 7 0,-31 35 0,49-49 0,-90 100-286,5 3-1,-94 150 0,174-241 287,-41 67 0,48-75 0,0 0 0,0 0 0,1 0 0,1 1 0,0 0 0,-2 13 0,5-22 0,-1 1 0,1-1 0,0 1 0,0-1 0,1 1 0,-1-1 0,1 1 0,-1-1 0,1 0 0,1 4 0,-1-5 0,0 0 0,1 0 0,-1 0 0,0 0 0,1 0 0,-1 0 0,1-1 0,0 1 0,-1 0 0,1-1 0,0 0 0,0 1 0,0-1 0,0 0 0,0 0 0,4 1 0,2 1 0,0-1 0,1 0 0,-1-1 0,1 0 0,0 0 0,17-2 0,123-11-1222,29-10-4887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126</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129</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131</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187</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188</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237</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259</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317</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341</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79.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82.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7.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21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8.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3.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7.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21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8.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7.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21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8.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5.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7.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21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8.png"/><Relationship Id="rId9" Type="http://schemas.openxmlformats.org/officeDocument/2006/relationships/customXml" Target="../ink/ink248.xml"/><Relationship Id="rId14" Type="http://schemas.openxmlformats.org/officeDocument/2006/relationships/image" Target="../media/image250.png"/></Relationships>
</file>

<file path=ppt/slides/_rels/slide186.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7.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21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8.png"/><Relationship Id="rId9" Type="http://schemas.openxmlformats.org/officeDocument/2006/relationships/customXml" Target="../ink/ink256.xml"/><Relationship Id="rId14" Type="http://schemas.openxmlformats.org/officeDocument/2006/relationships/image" Target="../media/image257.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7.xml.rels><?xml version="1.0" encoding="UTF-8" standalone="yes"?>
<Relationships xmlns="http://schemas.openxmlformats.org/package/2006/relationships"><Relationship Id="rId13" Type="http://schemas.openxmlformats.org/officeDocument/2006/relationships/customXml" Target="../ink/ink277.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272.xml"/><Relationship Id="rId21" Type="http://schemas.openxmlformats.org/officeDocument/2006/relationships/customXml" Target="../ink/ink281.xml"/><Relationship Id="rId34" Type="http://schemas.openxmlformats.org/officeDocument/2006/relationships/image" Target="../media/image276.png"/><Relationship Id="rId7" Type="http://schemas.openxmlformats.org/officeDocument/2006/relationships/customXml" Target="../ink/ink274.xml"/><Relationship Id="rId12" Type="http://schemas.openxmlformats.org/officeDocument/2006/relationships/image" Target="../media/image2650.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285.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276.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273.xml"/><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280.xml"/><Relationship Id="rId31" Type="http://schemas.openxmlformats.org/officeDocument/2006/relationships/customXml" Target="../ink/ink286.xml"/><Relationship Id="rId4" Type="http://schemas.openxmlformats.org/officeDocument/2006/relationships/image" Target="../media/image2611.png"/><Relationship Id="rId9" Type="http://schemas.openxmlformats.org/officeDocument/2006/relationships/customXml" Target="../ink/ink275.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284.xml"/><Relationship Id="rId30" Type="http://schemas.openxmlformats.org/officeDocument/2006/relationships/image" Target="../media/image274.png"/><Relationship Id="rId35" Type="http://schemas.openxmlformats.org/officeDocument/2006/relationships/customXml" Target="../ink/ink288.xml"/><Relationship Id="rId8" Type="http://schemas.openxmlformats.org/officeDocument/2006/relationships/image" Target="../media/image2630.png"/></Relationships>
</file>

<file path=ppt/slides/_rels/slide198.xml.rels><?xml version="1.0" encoding="UTF-8" standalone="yes"?>
<Relationships xmlns="http://schemas.openxmlformats.org/package/2006/relationships"><Relationship Id="rId13" Type="http://schemas.openxmlformats.org/officeDocument/2006/relationships/customXml" Target="../ink/ink294.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289.xml"/><Relationship Id="rId21" Type="http://schemas.openxmlformats.org/officeDocument/2006/relationships/customXml" Target="../ink/ink298.xml"/><Relationship Id="rId34" Type="http://schemas.openxmlformats.org/officeDocument/2006/relationships/image" Target="../media/image293.png"/><Relationship Id="rId7" Type="http://schemas.openxmlformats.org/officeDocument/2006/relationships/customXml" Target="../ink/ink291.xml"/><Relationship Id="rId12" Type="http://schemas.openxmlformats.org/officeDocument/2006/relationships/image" Target="../media/image282.png"/><Relationship Id="rId17" Type="http://schemas.openxmlformats.org/officeDocument/2006/relationships/customXml" Target="../ink/ink296.xml"/><Relationship Id="rId25" Type="http://schemas.openxmlformats.org/officeDocument/2006/relationships/customXml" Target="../ink/ink300.xml"/><Relationship Id="rId33" Type="http://schemas.openxmlformats.org/officeDocument/2006/relationships/customXml" Target="../ink/ink304.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293.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290.xml"/><Relationship Id="rId15" Type="http://schemas.openxmlformats.org/officeDocument/2006/relationships/customXml" Target="../ink/ink295.xml"/><Relationship Id="rId23" Type="http://schemas.openxmlformats.org/officeDocument/2006/relationships/customXml" Target="../ink/ink299.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297.xml"/><Relationship Id="rId31" Type="http://schemas.openxmlformats.org/officeDocument/2006/relationships/customXml" Target="../ink/ink303.xml"/><Relationship Id="rId4" Type="http://schemas.openxmlformats.org/officeDocument/2006/relationships/image" Target="../media/image278.png"/><Relationship Id="rId9" Type="http://schemas.openxmlformats.org/officeDocument/2006/relationships/customXml" Target="../ink/ink292.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301.xml"/><Relationship Id="rId30" Type="http://schemas.openxmlformats.org/officeDocument/2006/relationships/image" Target="../media/image291.png"/><Relationship Id="rId35" Type="http://schemas.openxmlformats.org/officeDocument/2006/relationships/customXml" Target="../ink/ink305.xml"/><Relationship Id="rId8" Type="http://schemas.openxmlformats.org/officeDocument/2006/relationships/image" Target="../media/image280.png"/></Relationships>
</file>

<file path=ppt/slides/_rels/slide199.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customXml" Target="../ink/ink315.xml"/><Relationship Id="rId42" Type="http://schemas.openxmlformats.org/officeDocument/2006/relationships/image" Target="../media/image314.png"/><Relationship Id="rId47" Type="http://schemas.openxmlformats.org/officeDocument/2006/relationships/customXml" Target="../ink/ink327.xml"/><Relationship Id="rId63" Type="http://schemas.openxmlformats.org/officeDocument/2006/relationships/customXml" Target="../ink/ink335.xml"/><Relationship Id="rId68" Type="http://schemas.openxmlformats.org/officeDocument/2006/relationships/image" Target="../media/image327.png"/><Relationship Id="rId7" Type="http://schemas.openxmlformats.org/officeDocument/2006/relationships/customXml" Target="../ink/ink308.xml"/><Relationship Id="rId71" Type="http://schemas.openxmlformats.org/officeDocument/2006/relationships/customXml" Target="../ink/ink339.xml"/><Relationship Id="rId2" Type="http://schemas.openxmlformats.org/officeDocument/2006/relationships/image" Target="../media/image13.png"/><Relationship Id="rId16" Type="http://schemas.openxmlformats.org/officeDocument/2006/relationships/image" Target="../media/image301.png"/><Relationship Id="rId29" Type="http://schemas.openxmlformats.org/officeDocument/2006/relationships/customXml" Target="../ink/ink319.xml"/><Relationship Id="rId11" Type="http://schemas.openxmlformats.org/officeDocument/2006/relationships/customXml" Target="../ink/ink310.xml"/><Relationship Id="rId24" Type="http://schemas.openxmlformats.org/officeDocument/2006/relationships/image" Target="../media/image305.png"/><Relationship Id="rId32" Type="http://schemas.openxmlformats.org/officeDocument/2006/relationships/image" Target="../media/image309.png"/><Relationship Id="rId37" Type="http://schemas.openxmlformats.org/officeDocument/2006/relationships/customXml" Target="../ink/ink323.xml"/><Relationship Id="rId40" Type="http://schemas.openxmlformats.org/officeDocument/2006/relationships/image" Target="../media/image313.png"/><Relationship Id="rId53" Type="http://schemas.openxmlformats.org/officeDocument/2006/relationships/customXml" Target="../ink/ink330.xml"/><Relationship Id="rId58" Type="http://schemas.openxmlformats.org/officeDocument/2006/relationships/image" Target="../media/image322.png"/><Relationship Id="rId66" Type="http://schemas.openxmlformats.org/officeDocument/2006/relationships/image" Target="../media/image326.png"/><Relationship Id="rId5" Type="http://schemas.openxmlformats.org/officeDocument/2006/relationships/customXml" Target="../ink/ink307.xml"/><Relationship Id="rId61" Type="http://schemas.openxmlformats.org/officeDocument/2006/relationships/customXml" Target="../ink/ink334.xml"/><Relationship Id="rId19" Type="http://schemas.openxmlformats.org/officeDocument/2006/relationships/customXml" Target="../ink/ink314.xml"/><Relationship Id="rId14" Type="http://schemas.openxmlformats.org/officeDocument/2006/relationships/image" Target="../media/image300.png"/><Relationship Id="rId22" Type="http://schemas.openxmlformats.org/officeDocument/2006/relationships/image" Target="../media/image304.png"/><Relationship Id="rId27" Type="http://schemas.openxmlformats.org/officeDocument/2006/relationships/customXml" Target="../ink/ink318.xml"/><Relationship Id="rId30" Type="http://schemas.openxmlformats.org/officeDocument/2006/relationships/image" Target="../media/image308.png"/><Relationship Id="rId35" Type="http://schemas.openxmlformats.org/officeDocument/2006/relationships/customXml" Target="../ink/ink322.xml"/><Relationship Id="rId43" Type="http://schemas.openxmlformats.org/officeDocument/2006/relationships/customXml" Target="../ink/ink326.xml"/><Relationship Id="rId48" Type="http://schemas.openxmlformats.org/officeDocument/2006/relationships/image" Target="../media/image317.png"/><Relationship Id="rId56" Type="http://schemas.openxmlformats.org/officeDocument/2006/relationships/image" Target="../media/image321.png"/><Relationship Id="rId64" Type="http://schemas.openxmlformats.org/officeDocument/2006/relationships/image" Target="../media/image325.png"/><Relationship Id="rId69" Type="http://schemas.openxmlformats.org/officeDocument/2006/relationships/customXml" Target="../ink/ink338.xml"/><Relationship Id="rId8" Type="http://schemas.openxmlformats.org/officeDocument/2006/relationships/image" Target="../media/image297.png"/><Relationship Id="rId51" Type="http://schemas.openxmlformats.org/officeDocument/2006/relationships/customXml" Target="../ink/ink329.xml"/><Relationship Id="rId72" Type="http://schemas.openxmlformats.org/officeDocument/2006/relationships/image" Target="../media/image329.png"/><Relationship Id="rId3" Type="http://schemas.openxmlformats.org/officeDocument/2006/relationships/customXml" Target="../ink/ink306.xml"/><Relationship Id="rId12" Type="http://schemas.openxmlformats.org/officeDocument/2006/relationships/image" Target="../media/image299.png"/><Relationship Id="rId17" Type="http://schemas.openxmlformats.org/officeDocument/2006/relationships/customXml" Target="../ink/ink313.xml"/><Relationship Id="rId25" Type="http://schemas.openxmlformats.org/officeDocument/2006/relationships/customXml" Target="../ink/ink317.xml"/><Relationship Id="rId33" Type="http://schemas.openxmlformats.org/officeDocument/2006/relationships/customXml" Target="../ink/ink321.xml"/><Relationship Id="rId38" Type="http://schemas.openxmlformats.org/officeDocument/2006/relationships/image" Target="../media/image312.png"/><Relationship Id="rId46" Type="http://schemas.openxmlformats.org/officeDocument/2006/relationships/image" Target="../media/image316.png"/><Relationship Id="rId59" Type="http://schemas.openxmlformats.org/officeDocument/2006/relationships/customXml" Target="../ink/ink333.xml"/><Relationship Id="rId67" Type="http://schemas.openxmlformats.org/officeDocument/2006/relationships/customXml" Target="../ink/ink337.xml"/><Relationship Id="rId20" Type="http://schemas.openxmlformats.org/officeDocument/2006/relationships/image" Target="../media/image303.png"/><Relationship Id="rId41" Type="http://schemas.openxmlformats.org/officeDocument/2006/relationships/customXml" Target="../ink/ink325.xml"/><Relationship Id="rId54" Type="http://schemas.openxmlformats.org/officeDocument/2006/relationships/image" Target="../media/image320.png"/><Relationship Id="rId62" Type="http://schemas.openxmlformats.org/officeDocument/2006/relationships/image" Target="../media/image324.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12.xml"/><Relationship Id="rId23" Type="http://schemas.openxmlformats.org/officeDocument/2006/relationships/customXml" Target="../ink/ink316.xml"/><Relationship Id="rId28" Type="http://schemas.openxmlformats.org/officeDocument/2006/relationships/image" Target="../media/image307.png"/><Relationship Id="rId36" Type="http://schemas.openxmlformats.org/officeDocument/2006/relationships/image" Target="../media/image311.png"/><Relationship Id="rId49" Type="http://schemas.openxmlformats.org/officeDocument/2006/relationships/customXml" Target="../ink/ink328.xml"/><Relationship Id="rId57" Type="http://schemas.openxmlformats.org/officeDocument/2006/relationships/customXml" Target="../ink/ink332.xml"/><Relationship Id="rId10" Type="http://schemas.openxmlformats.org/officeDocument/2006/relationships/image" Target="../media/image298.png"/><Relationship Id="rId31" Type="http://schemas.openxmlformats.org/officeDocument/2006/relationships/customXml" Target="../ink/ink320.xml"/><Relationship Id="rId52" Type="http://schemas.openxmlformats.org/officeDocument/2006/relationships/image" Target="../media/image319.png"/><Relationship Id="rId60" Type="http://schemas.openxmlformats.org/officeDocument/2006/relationships/image" Target="../media/image323.png"/><Relationship Id="rId65" Type="http://schemas.openxmlformats.org/officeDocument/2006/relationships/customXml" Target="../ink/ink336.xml"/><Relationship Id="rId4" Type="http://schemas.openxmlformats.org/officeDocument/2006/relationships/image" Target="../media/image295.png"/><Relationship Id="rId9" Type="http://schemas.openxmlformats.org/officeDocument/2006/relationships/customXml" Target="../ink/ink309.xml"/><Relationship Id="rId13" Type="http://schemas.openxmlformats.org/officeDocument/2006/relationships/customXml" Target="../ink/ink311.xml"/><Relationship Id="rId18" Type="http://schemas.openxmlformats.org/officeDocument/2006/relationships/image" Target="../media/image302.png"/><Relationship Id="rId39" Type="http://schemas.openxmlformats.org/officeDocument/2006/relationships/customXml" Target="../ink/ink324.xml"/><Relationship Id="rId34" Type="http://schemas.openxmlformats.org/officeDocument/2006/relationships/image" Target="../media/image310.png"/><Relationship Id="rId50" Type="http://schemas.openxmlformats.org/officeDocument/2006/relationships/image" Target="../media/image318.png"/><Relationship Id="rId55" Type="http://schemas.openxmlformats.org/officeDocument/2006/relationships/customXml" Target="../ink/ink33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customXml" Target="../ink/ink349.xml"/><Relationship Id="rId42" Type="http://schemas.openxmlformats.org/officeDocument/2006/relationships/image" Target="../media/image334.png"/><Relationship Id="rId47" Type="http://schemas.openxmlformats.org/officeDocument/2006/relationships/customXml" Target="../ink/ink362.xml"/><Relationship Id="rId63" Type="http://schemas.openxmlformats.org/officeDocument/2006/relationships/customXml" Target="../ink/ink370.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383.xml"/><Relationship Id="rId16" Type="http://schemas.openxmlformats.org/officeDocument/2006/relationships/image" Target="../media/image301.png"/><Relationship Id="rId11" Type="http://schemas.openxmlformats.org/officeDocument/2006/relationships/customXml" Target="../ink/ink344.xml"/><Relationship Id="rId32" Type="http://schemas.openxmlformats.org/officeDocument/2006/relationships/image" Target="../media/image304.png"/><Relationship Id="rId37" Type="http://schemas.openxmlformats.org/officeDocument/2006/relationships/customXml" Target="../ink/ink357.xml"/><Relationship Id="rId53" Type="http://schemas.openxmlformats.org/officeDocument/2006/relationships/customXml" Target="../ink/ink365.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378.xml"/><Relationship Id="rId102" Type="http://schemas.openxmlformats.org/officeDocument/2006/relationships/image" Target="../media/image364.png"/><Relationship Id="rId5" Type="http://schemas.openxmlformats.org/officeDocument/2006/relationships/customXml" Target="../ink/ink341.xml"/><Relationship Id="rId90" Type="http://schemas.openxmlformats.org/officeDocument/2006/relationships/image" Target="../media/image358.png"/><Relationship Id="rId95" Type="http://schemas.openxmlformats.org/officeDocument/2006/relationships/customXml" Target="../ink/ink386.xml"/><Relationship Id="rId22" Type="http://schemas.openxmlformats.org/officeDocument/2006/relationships/image" Target="../media/image308.png"/><Relationship Id="rId27" Type="http://schemas.openxmlformats.org/officeDocument/2006/relationships/customXml" Target="../ink/ink352.xml"/><Relationship Id="rId43" Type="http://schemas.openxmlformats.org/officeDocument/2006/relationships/customXml" Target="../ink/ink360.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373.xml"/><Relationship Id="rId80" Type="http://schemas.openxmlformats.org/officeDocument/2006/relationships/image" Target="../media/image353.png"/><Relationship Id="rId85" Type="http://schemas.openxmlformats.org/officeDocument/2006/relationships/customXml" Target="../ink/ink381.xml"/><Relationship Id="rId12" Type="http://schemas.openxmlformats.org/officeDocument/2006/relationships/image" Target="../media/image299.png"/><Relationship Id="rId17" Type="http://schemas.openxmlformats.org/officeDocument/2006/relationships/customXml" Target="../ink/ink347.xml"/><Relationship Id="rId25" Type="http://schemas.openxmlformats.org/officeDocument/2006/relationships/customXml" Target="../ink/ink351.xml"/><Relationship Id="rId33" Type="http://schemas.openxmlformats.org/officeDocument/2006/relationships/customXml" Target="../ink/ink355.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368.xml"/><Relationship Id="rId67" Type="http://schemas.openxmlformats.org/officeDocument/2006/relationships/customXml" Target="../ink/ink372.xml"/><Relationship Id="rId103" Type="http://schemas.openxmlformats.org/officeDocument/2006/relationships/customXml" Target="../ink/ink390.xml"/><Relationship Id="rId20" Type="http://schemas.openxmlformats.org/officeDocument/2006/relationships/image" Target="../media/image307.png"/><Relationship Id="rId41" Type="http://schemas.openxmlformats.org/officeDocument/2006/relationships/customXml" Target="../ink/ink359.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376.xml"/><Relationship Id="rId83" Type="http://schemas.openxmlformats.org/officeDocument/2006/relationships/customXml" Target="../ink/ink380.xml"/><Relationship Id="rId88" Type="http://schemas.openxmlformats.org/officeDocument/2006/relationships/image" Target="../media/image357.png"/><Relationship Id="rId91" Type="http://schemas.openxmlformats.org/officeDocument/2006/relationships/customXml" Target="../ink/ink384.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png"/><Relationship Id="rId15" Type="http://schemas.openxmlformats.org/officeDocument/2006/relationships/customXml" Target="../ink/ink346.xml"/><Relationship Id="rId23" Type="http://schemas.openxmlformats.org/officeDocument/2006/relationships/customXml" Target="../ink/ink350.xml"/><Relationship Id="rId28" Type="http://schemas.openxmlformats.org/officeDocument/2006/relationships/image" Target="../media/image311.png"/><Relationship Id="rId36" Type="http://schemas.openxmlformats.org/officeDocument/2006/relationships/image" Target="../media/image331.png"/><Relationship Id="rId49" Type="http://schemas.openxmlformats.org/officeDocument/2006/relationships/customXml" Target="../ink/ink363.xml"/><Relationship Id="rId57" Type="http://schemas.openxmlformats.org/officeDocument/2006/relationships/customXml" Target="../ink/ink367.xml"/><Relationship Id="rId10" Type="http://schemas.openxmlformats.org/officeDocument/2006/relationships/image" Target="../media/image298.png"/><Relationship Id="rId31" Type="http://schemas.openxmlformats.org/officeDocument/2006/relationships/customXml" Target="../ink/ink354.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371.xml"/><Relationship Id="rId73" Type="http://schemas.openxmlformats.org/officeDocument/2006/relationships/customXml" Target="../ink/ink375.xml"/><Relationship Id="rId78" Type="http://schemas.openxmlformats.org/officeDocument/2006/relationships/image" Target="../media/image352.png"/><Relationship Id="rId81" Type="http://schemas.openxmlformats.org/officeDocument/2006/relationships/customXml" Target="../ink/ink379.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388.xml"/><Relationship Id="rId101" Type="http://schemas.openxmlformats.org/officeDocument/2006/relationships/customXml" Target="../ink/ink389.xml"/><Relationship Id="rId4" Type="http://schemas.openxmlformats.org/officeDocument/2006/relationships/image" Target="../media/image295.png"/><Relationship Id="rId9" Type="http://schemas.openxmlformats.org/officeDocument/2006/relationships/customXml" Target="../ink/ink343.xml"/><Relationship Id="rId13" Type="http://schemas.openxmlformats.org/officeDocument/2006/relationships/customXml" Target="../ink/ink345.xml"/><Relationship Id="rId18" Type="http://schemas.openxmlformats.org/officeDocument/2006/relationships/image" Target="../media/image302.png"/><Relationship Id="rId39" Type="http://schemas.openxmlformats.org/officeDocument/2006/relationships/customXml" Target="../ink/ink358.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366.xml"/><Relationship Id="rId76" Type="http://schemas.openxmlformats.org/officeDocument/2006/relationships/image" Target="../media/image351.png"/><Relationship Id="rId97" Type="http://schemas.openxmlformats.org/officeDocument/2006/relationships/customXml" Target="../ink/ink387.xml"/><Relationship Id="rId104" Type="http://schemas.openxmlformats.org/officeDocument/2006/relationships/image" Target="../media/image365.png"/><Relationship Id="rId7" Type="http://schemas.openxmlformats.org/officeDocument/2006/relationships/customXml" Target="../ink/ink342.xml"/><Relationship Id="rId71" Type="http://schemas.openxmlformats.org/officeDocument/2006/relationships/customXml" Target="../ink/ink374.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353.xml"/><Relationship Id="rId24" Type="http://schemas.openxmlformats.org/officeDocument/2006/relationships/image" Target="../media/image309.png"/><Relationship Id="rId40" Type="http://schemas.openxmlformats.org/officeDocument/2006/relationships/image" Target="../media/image333.png"/><Relationship Id="rId45" Type="http://schemas.openxmlformats.org/officeDocument/2006/relationships/customXml" Target="../ink/ink361.xml"/><Relationship Id="rId66" Type="http://schemas.openxmlformats.org/officeDocument/2006/relationships/image" Target="../media/image346.png"/><Relationship Id="rId87" Type="http://schemas.openxmlformats.org/officeDocument/2006/relationships/customXml" Target="../ink/ink382.xml"/><Relationship Id="rId61" Type="http://schemas.openxmlformats.org/officeDocument/2006/relationships/customXml" Target="../ink/ink369.xml"/><Relationship Id="rId82" Type="http://schemas.openxmlformats.org/officeDocument/2006/relationships/image" Target="../media/image354.png"/><Relationship Id="rId19" Type="http://schemas.openxmlformats.org/officeDocument/2006/relationships/customXml" Target="../ink/ink348.xml"/><Relationship Id="rId14" Type="http://schemas.openxmlformats.org/officeDocument/2006/relationships/image" Target="../media/image300.png"/><Relationship Id="rId30" Type="http://schemas.openxmlformats.org/officeDocument/2006/relationships/image" Target="../media/image303.png"/><Relationship Id="rId35" Type="http://schemas.openxmlformats.org/officeDocument/2006/relationships/customXml" Target="../ink/ink356.xml"/><Relationship Id="rId56" Type="http://schemas.openxmlformats.org/officeDocument/2006/relationships/image" Target="../media/image341.png"/><Relationship Id="rId77" Type="http://schemas.openxmlformats.org/officeDocument/2006/relationships/customXml" Target="../ink/ink377.xml"/><Relationship Id="rId100" Type="http://schemas.openxmlformats.org/officeDocument/2006/relationships/image" Target="../media/image363.png"/><Relationship Id="rId8" Type="http://schemas.openxmlformats.org/officeDocument/2006/relationships/image" Target="../media/image297.png"/><Relationship Id="rId51" Type="http://schemas.openxmlformats.org/officeDocument/2006/relationships/customXml" Target="../ink/ink364.xml"/><Relationship Id="rId72" Type="http://schemas.openxmlformats.org/officeDocument/2006/relationships/image" Target="../media/image349.png"/><Relationship Id="rId93" Type="http://schemas.openxmlformats.org/officeDocument/2006/relationships/customXml" Target="../ink/ink385.xml"/><Relationship Id="rId98" Type="http://schemas.openxmlformats.org/officeDocument/2006/relationships/image" Target="../media/image362.png"/><Relationship Id="rId3" Type="http://schemas.openxmlformats.org/officeDocument/2006/relationships/customXml" Target="../ink/ink340.xml"/></Relationships>
</file>

<file path=ppt/slides/_rels/slide201.xml.rels><?xml version="1.0" encoding="UTF-8" standalone="yes"?>
<Relationships xmlns="http://schemas.openxmlformats.org/package/2006/relationships"><Relationship Id="rId13" Type="http://schemas.openxmlformats.org/officeDocument/2006/relationships/customXml" Target="../ink/ink396.xml"/><Relationship Id="rId18" Type="http://schemas.openxmlformats.org/officeDocument/2006/relationships/image" Target="../media/image2680.png"/><Relationship Id="rId26" Type="http://schemas.openxmlformats.org/officeDocument/2006/relationships/image" Target="../media/image272.png"/><Relationship Id="rId3" Type="http://schemas.openxmlformats.org/officeDocument/2006/relationships/customXml" Target="../ink/ink391.xml"/><Relationship Id="rId21" Type="http://schemas.openxmlformats.org/officeDocument/2006/relationships/customXml" Target="../ink/ink400.xml"/><Relationship Id="rId34" Type="http://schemas.openxmlformats.org/officeDocument/2006/relationships/image" Target="../media/image276.png"/><Relationship Id="rId7" Type="http://schemas.openxmlformats.org/officeDocument/2006/relationships/customXml" Target="../ink/ink393.xml"/><Relationship Id="rId12" Type="http://schemas.openxmlformats.org/officeDocument/2006/relationships/image" Target="../media/image2650.png"/><Relationship Id="rId17" Type="http://schemas.openxmlformats.org/officeDocument/2006/relationships/customXml" Target="../ink/ink398.xml"/><Relationship Id="rId25" Type="http://schemas.openxmlformats.org/officeDocument/2006/relationships/customXml" Target="../ink/ink402.xml"/><Relationship Id="rId33" Type="http://schemas.openxmlformats.org/officeDocument/2006/relationships/customXml" Target="../ink/ink406.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04.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95.xml"/><Relationship Id="rId24" Type="http://schemas.openxmlformats.org/officeDocument/2006/relationships/image" Target="../media/image271.png"/><Relationship Id="rId32" Type="http://schemas.openxmlformats.org/officeDocument/2006/relationships/image" Target="../media/image275.png"/><Relationship Id="rId5" Type="http://schemas.openxmlformats.org/officeDocument/2006/relationships/customXml" Target="../ink/ink392.xml"/><Relationship Id="rId15" Type="http://schemas.openxmlformats.org/officeDocument/2006/relationships/customXml" Target="../ink/ink397.xml"/><Relationship Id="rId23" Type="http://schemas.openxmlformats.org/officeDocument/2006/relationships/customXml" Target="../ink/ink401.xml"/><Relationship Id="rId28" Type="http://schemas.openxmlformats.org/officeDocument/2006/relationships/image" Target="../media/image273.png"/><Relationship Id="rId36" Type="http://schemas.openxmlformats.org/officeDocument/2006/relationships/image" Target="../media/image277.png"/><Relationship Id="rId10" Type="http://schemas.openxmlformats.org/officeDocument/2006/relationships/image" Target="../media/image2640.png"/><Relationship Id="rId19" Type="http://schemas.openxmlformats.org/officeDocument/2006/relationships/customXml" Target="../ink/ink399.xml"/><Relationship Id="rId31" Type="http://schemas.openxmlformats.org/officeDocument/2006/relationships/customXml" Target="../ink/ink405.xml"/><Relationship Id="rId4" Type="http://schemas.openxmlformats.org/officeDocument/2006/relationships/image" Target="../media/image2611.png"/><Relationship Id="rId9" Type="http://schemas.openxmlformats.org/officeDocument/2006/relationships/customXml" Target="../ink/ink394.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03.xml"/><Relationship Id="rId30" Type="http://schemas.openxmlformats.org/officeDocument/2006/relationships/image" Target="../media/image274.png"/><Relationship Id="rId35" Type="http://schemas.openxmlformats.org/officeDocument/2006/relationships/customXml" Target="../ink/ink407.xml"/><Relationship Id="rId8" Type="http://schemas.openxmlformats.org/officeDocument/2006/relationships/image" Target="../media/image2630.png"/></Relationships>
</file>

<file path=ppt/slides/_rels/slide202.xml.rels><?xml version="1.0" encoding="UTF-8" standalone="yes"?>
<Relationships xmlns="http://schemas.openxmlformats.org/package/2006/relationships"><Relationship Id="rId13" Type="http://schemas.openxmlformats.org/officeDocument/2006/relationships/customXml" Target="../ink/ink413.xml"/><Relationship Id="rId18" Type="http://schemas.openxmlformats.org/officeDocument/2006/relationships/image" Target="../media/image285.png"/><Relationship Id="rId26" Type="http://schemas.openxmlformats.org/officeDocument/2006/relationships/image" Target="../media/image289.png"/><Relationship Id="rId3" Type="http://schemas.openxmlformats.org/officeDocument/2006/relationships/customXml" Target="../ink/ink408.xml"/><Relationship Id="rId21" Type="http://schemas.openxmlformats.org/officeDocument/2006/relationships/customXml" Target="../ink/ink417.xml"/><Relationship Id="rId34" Type="http://schemas.openxmlformats.org/officeDocument/2006/relationships/image" Target="../media/image293.png"/><Relationship Id="rId7" Type="http://schemas.openxmlformats.org/officeDocument/2006/relationships/customXml" Target="../ink/ink410.xml"/><Relationship Id="rId12" Type="http://schemas.openxmlformats.org/officeDocument/2006/relationships/image" Target="../media/image282.png"/><Relationship Id="rId17" Type="http://schemas.openxmlformats.org/officeDocument/2006/relationships/customXml" Target="../ink/ink415.xml"/><Relationship Id="rId25" Type="http://schemas.openxmlformats.org/officeDocument/2006/relationships/customXml" Target="../ink/ink419.xml"/><Relationship Id="rId33" Type="http://schemas.openxmlformats.org/officeDocument/2006/relationships/customXml" Target="../ink/ink423.xml"/><Relationship Id="rId2" Type="http://schemas.openxmlformats.org/officeDocument/2006/relationships/image" Target="../media/image13.png"/><Relationship Id="rId16" Type="http://schemas.openxmlformats.org/officeDocument/2006/relationships/image" Target="../media/image284.png"/><Relationship Id="rId20" Type="http://schemas.openxmlformats.org/officeDocument/2006/relationships/image" Target="../media/image286.png"/><Relationship Id="rId29" Type="http://schemas.openxmlformats.org/officeDocument/2006/relationships/customXml" Target="../ink/ink421.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customXml" Target="../ink/ink412.xml"/><Relationship Id="rId24" Type="http://schemas.openxmlformats.org/officeDocument/2006/relationships/image" Target="../media/image288.png"/><Relationship Id="rId32" Type="http://schemas.openxmlformats.org/officeDocument/2006/relationships/image" Target="../media/image292.png"/><Relationship Id="rId5" Type="http://schemas.openxmlformats.org/officeDocument/2006/relationships/customXml" Target="../ink/ink409.xml"/><Relationship Id="rId15" Type="http://schemas.openxmlformats.org/officeDocument/2006/relationships/customXml" Target="../ink/ink414.xml"/><Relationship Id="rId23" Type="http://schemas.openxmlformats.org/officeDocument/2006/relationships/customXml" Target="../ink/ink418.xml"/><Relationship Id="rId28" Type="http://schemas.openxmlformats.org/officeDocument/2006/relationships/image" Target="../media/image290.png"/><Relationship Id="rId36" Type="http://schemas.openxmlformats.org/officeDocument/2006/relationships/image" Target="../media/image294.png"/><Relationship Id="rId10" Type="http://schemas.openxmlformats.org/officeDocument/2006/relationships/image" Target="../media/image281.png"/><Relationship Id="rId19" Type="http://schemas.openxmlformats.org/officeDocument/2006/relationships/customXml" Target="../ink/ink416.xml"/><Relationship Id="rId31" Type="http://schemas.openxmlformats.org/officeDocument/2006/relationships/customXml" Target="../ink/ink422.xml"/><Relationship Id="rId4" Type="http://schemas.openxmlformats.org/officeDocument/2006/relationships/image" Target="../media/image278.png"/><Relationship Id="rId9" Type="http://schemas.openxmlformats.org/officeDocument/2006/relationships/customXml" Target="../ink/ink411.xml"/><Relationship Id="rId14" Type="http://schemas.openxmlformats.org/officeDocument/2006/relationships/image" Target="../media/image283.png"/><Relationship Id="rId22" Type="http://schemas.openxmlformats.org/officeDocument/2006/relationships/image" Target="../media/image287.png"/><Relationship Id="rId27" Type="http://schemas.openxmlformats.org/officeDocument/2006/relationships/customXml" Target="../ink/ink420.xml"/><Relationship Id="rId30" Type="http://schemas.openxmlformats.org/officeDocument/2006/relationships/image" Target="../media/image291.png"/><Relationship Id="rId35" Type="http://schemas.openxmlformats.org/officeDocument/2006/relationships/customXml" Target="../ink/ink424.xml"/><Relationship Id="rId8" Type="http://schemas.openxmlformats.org/officeDocument/2006/relationships/image" Target="../media/image280.png"/></Relationships>
</file>

<file path=ppt/slides/_rels/slide203.xml.rels><?xml version="1.0" encoding="UTF-8" standalone="yes"?>
<Relationships xmlns="http://schemas.openxmlformats.org/package/2006/relationships"><Relationship Id="rId13" Type="http://schemas.openxmlformats.org/officeDocument/2006/relationships/customXml" Target="../ink/ink430.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443.xml"/><Relationship Id="rId21" Type="http://schemas.openxmlformats.org/officeDocument/2006/relationships/customXml" Target="../ink/ink434.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27.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38.xml"/><Relationship Id="rId41" Type="http://schemas.openxmlformats.org/officeDocument/2006/relationships/customXml" Target="../ink/ink444.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29.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442.xml"/><Relationship Id="rId40" Type="http://schemas.openxmlformats.org/officeDocument/2006/relationships/image" Target="../media/image384.png"/><Relationship Id="rId5" Type="http://schemas.openxmlformats.org/officeDocument/2006/relationships/customXml" Target="../ink/ink426.xml"/><Relationship Id="rId15" Type="http://schemas.openxmlformats.org/officeDocument/2006/relationships/customXml" Target="../ink/ink431.xml"/><Relationship Id="rId23" Type="http://schemas.openxmlformats.org/officeDocument/2006/relationships/customXml" Target="../ink/ink435.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33.xml"/><Relationship Id="rId31" Type="http://schemas.openxmlformats.org/officeDocument/2006/relationships/customXml" Target="../ink/ink439.xml"/><Relationship Id="rId4" Type="http://schemas.openxmlformats.org/officeDocument/2006/relationships/image" Target="../media/image366.png"/><Relationship Id="rId9" Type="http://schemas.openxmlformats.org/officeDocument/2006/relationships/customXml" Target="../ink/ink428.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37.xml"/><Relationship Id="rId30" Type="http://schemas.openxmlformats.org/officeDocument/2006/relationships/image" Target="../media/image379.png"/><Relationship Id="rId35" Type="http://schemas.openxmlformats.org/officeDocument/2006/relationships/customXml" Target="../ink/ink441.xml"/><Relationship Id="rId8" Type="http://schemas.openxmlformats.org/officeDocument/2006/relationships/image" Target="../media/image368.png"/><Relationship Id="rId3" Type="http://schemas.openxmlformats.org/officeDocument/2006/relationships/customXml" Target="../ink/ink425.xml"/><Relationship Id="rId12" Type="http://schemas.openxmlformats.org/officeDocument/2006/relationships/image" Target="../media/image370.png"/><Relationship Id="rId17" Type="http://schemas.openxmlformats.org/officeDocument/2006/relationships/customXml" Target="../ink/ink432.xml"/><Relationship Id="rId25" Type="http://schemas.openxmlformats.org/officeDocument/2006/relationships/customXml" Target="../ink/ink436.xml"/><Relationship Id="rId33" Type="http://schemas.openxmlformats.org/officeDocument/2006/relationships/customXml" Target="../ink/ink440.xml"/><Relationship Id="rId38" Type="http://schemas.openxmlformats.org/officeDocument/2006/relationships/image" Target="../media/image383.png"/></Relationships>
</file>

<file path=ppt/slides/_rels/slide204.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454.xml"/><Relationship Id="rId42" Type="http://schemas.openxmlformats.org/officeDocument/2006/relationships/image" Target="../media/image386.png"/><Relationship Id="rId47" Type="http://schemas.openxmlformats.org/officeDocument/2006/relationships/customXml" Target="../ink/ink466.xml"/><Relationship Id="rId63" Type="http://schemas.openxmlformats.org/officeDocument/2006/relationships/customXml" Target="../ink/ink474.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487.xml"/><Relationship Id="rId16" Type="http://schemas.openxmlformats.org/officeDocument/2006/relationships/image" Target="../media/image372.png"/><Relationship Id="rId11" Type="http://schemas.openxmlformats.org/officeDocument/2006/relationships/customXml" Target="../ink/ink449.xml"/><Relationship Id="rId32" Type="http://schemas.openxmlformats.org/officeDocument/2006/relationships/image" Target="../media/image380.png"/><Relationship Id="rId37" Type="http://schemas.openxmlformats.org/officeDocument/2006/relationships/customXml" Target="../ink/ink461.xml"/><Relationship Id="rId53" Type="http://schemas.openxmlformats.org/officeDocument/2006/relationships/customXml" Target="../ink/ink469.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482.xml"/><Relationship Id="rId102" Type="http://schemas.openxmlformats.org/officeDocument/2006/relationships/image" Target="../media/image416.png"/><Relationship Id="rId5" Type="http://schemas.openxmlformats.org/officeDocument/2006/relationships/customXml" Target="../ink/ink446.xml"/><Relationship Id="rId90" Type="http://schemas.openxmlformats.org/officeDocument/2006/relationships/image" Target="../media/image410.png"/><Relationship Id="rId95" Type="http://schemas.openxmlformats.org/officeDocument/2006/relationships/customXml" Target="../ink/ink490.xml"/><Relationship Id="rId22" Type="http://schemas.openxmlformats.org/officeDocument/2006/relationships/image" Target="../media/image375.png"/><Relationship Id="rId27" Type="http://schemas.openxmlformats.org/officeDocument/2006/relationships/customXml" Target="../ink/ink457.xml"/><Relationship Id="rId43" Type="http://schemas.openxmlformats.org/officeDocument/2006/relationships/customXml" Target="../ink/ink464.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477.xml"/><Relationship Id="rId80" Type="http://schemas.openxmlformats.org/officeDocument/2006/relationships/image" Target="../media/image405.png"/><Relationship Id="rId85" Type="http://schemas.openxmlformats.org/officeDocument/2006/relationships/customXml" Target="../ink/ink485.xml"/><Relationship Id="rId12" Type="http://schemas.openxmlformats.org/officeDocument/2006/relationships/image" Target="../media/image370.png"/><Relationship Id="rId17" Type="http://schemas.openxmlformats.org/officeDocument/2006/relationships/customXml" Target="../ink/ink452.xml"/><Relationship Id="rId25" Type="http://schemas.openxmlformats.org/officeDocument/2006/relationships/customXml" Target="../ink/ink456.xml"/><Relationship Id="rId33" Type="http://schemas.openxmlformats.org/officeDocument/2006/relationships/customXml" Target="../ink/ink460.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472.xml"/><Relationship Id="rId67" Type="http://schemas.openxmlformats.org/officeDocument/2006/relationships/customXml" Target="../ink/ink476.xml"/><Relationship Id="rId103" Type="http://schemas.openxmlformats.org/officeDocument/2006/relationships/customXml" Target="../ink/ink494.xml"/><Relationship Id="rId20" Type="http://schemas.openxmlformats.org/officeDocument/2006/relationships/image" Target="../media/image374.png"/><Relationship Id="rId41" Type="http://schemas.openxmlformats.org/officeDocument/2006/relationships/customXml" Target="../ink/ink463.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480.xml"/><Relationship Id="rId83" Type="http://schemas.openxmlformats.org/officeDocument/2006/relationships/customXml" Target="../ink/ink484.xml"/><Relationship Id="rId88" Type="http://schemas.openxmlformats.org/officeDocument/2006/relationships/image" Target="../media/image409.png"/><Relationship Id="rId91" Type="http://schemas.openxmlformats.org/officeDocument/2006/relationships/customXml" Target="../ink/ink488.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451.xml"/><Relationship Id="rId23" Type="http://schemas.openxmlformats.org/officeDocument/2006/relationships/customXml" Target="../ink/ink455.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467.xml"/><Relationship Id="rId57" Type="http://schemas.openxmlformats.org/officeDocument/2006/relationships/customXml" Target="../ink/ink471.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459.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475.xml"/><Relationship Id="rId73" Type="http://schemas.openxmlformats.org/officeDocument/2006/relationships/customXml" Target="../ink/ink479.xml"/><Relationship Id="rId78" Type="http://schemas.openxmlformats.org/officeDocument/2006/relationships/image" Target="../media/image404.png"/><Relationship Id="rId81" Type="http://schemas.openxmlformats.org/officeDocument/2006/relationships/customXml" Target="../ink/ink483.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492.xml"/><Relationship Id="rId101" Type="http://schemas.openxmlformats.org/officeDocument/2006/relationships/customXml" Target="../ink/ink493.xml"/><Relationship Id="rId4" Type="http://schemas.openxmlformats.org/officeDocument/2006/relationships/image" Target="../media/image366.png"/><Relationship Id="rId9" Type="http://schemas.openxmlformats.org/officeDocument/2006/relationships/customXml" Target="../ink/ink448.xml"/><Relationship Id="rId13" Type="http://schemas.openxmlformats.org/officeDocument/2006/relationships/customXml" Target="../ink/ink450.xml"/><Relationship Id="rId18" Type="http://schemas.openxmlformats.org/officeDocument/2006/relationships/image" Target="../media/image373.png"/><Relationship Id="rId39" Type="http://schemas.openxmlformats.org/officeDocument/2006/relationships/customXml" Target="../ink/ink462.xml"/><Relationship Id="rId50" Type="http://schemas.openxmlformats.org/officeDocument/2006/relationships/image" Target="../media/image390.png"/><Relationship Id="rId55" Type="http://schemas.openxmlformats.org/officeDocument/2006/relationships/customXml" Target="../ink/ink470.xml"/><Relationship Id="rId76" Type="http://schemas.openxmlformats.org/officeDocument/2006/relationships/image" Target="../media/image403.png"/><Relationship Id="rId97" Type="http://schemas.openxmlformats.org/officeDocument/2006/relationships/customXml" Target="../ink/ink491.xml"/><Relationship Id="rId104" Type="http://schemas.openxmlformats.org/officeDocument/2006/relationships/image" Target="../media/image417.png"/><Relationship Id="rId7" Type="http://schemas.openxmlformats.org/officeDocument/2006/relationships/customXml" Target="../ink/ink447.xml"/><Relationship Id="rId71" Type="http://schemas.openxmlformats.org/officeDocument/2006/relationships/customXml" Target="../ink/ink478.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458.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465.xml"/><Relationship Id="rId66" Type="http://schemas.openxmlformats.org/officeDocument/2006/relationships/image" Target="../media/image398.png"/><Relationship Id="rId87" Type="http://schemas.openxmlformats.org/officeDocument/2006/relationships/customXml" Target="../ink/ink486.xml"/><Relationship Id="rId61" Type="http://schemas.openxmlformats.org/officeDocument/2006/relationships/customXml" Target="../ink/ink473.xml"/><Relationship Id="rId82" Type="http://schemas.openxmlformats.org/officeDocument/2006/relationships/image" Target="../media/image406.png"/><Relationship Id="rId19" Type="http://schemas.openxmlformats.org/officeDocument/2006/relationships/customXml" Target="../ink/ink453.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481.xml"/><Relationship Id="rId100" Type="http://schemas.openxmlformats.org/officeDocument/2006/relationships/image" Target="../media/image415.png"/><Relationship Id="rId105" Type="http://schemas.openxmlformats.org/officeDocument/2006/relationships/customXml" Target="../ink/ink495.xml"/><Relationship Id="rId8" Type="http://schemas.openxmlformats.org/officeDocument/2006/relationships/image" Target="../media/image368.png"/><Relationship Id="rId51" Type="http://schemas.openxmlformats.org/officeDocument/2006/relationships/customXml" Target="../ink/ink468.xml"/><Relationship Id="rId72" Type="http://schemas.openxmlformats.org/officeDocument/2006/relationships/image" Target="../media/image401.png"/><Relationship Id="rId93" Type="http://schemas.openxmlformats.org/officeDocument/2006/relationships/customXml" Target="../ink/ink489.xml"/><Relationship Id="rId98" Type="http://schemas.openxmlformats.org/officeDocument/2006/relationships/image" Target="../media/image414.png"/><Relationship Id="rId3" Type="http://schemas.openxmlformats.org/officeDocument/2006/relationships/customXml" Target="../ink/ink44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1.xml.rels><?xml version="1.0" encoding="UTF-8" standalone="yes"?>
<Relationships xmlns="http://schemas.openxmlformats.org/package/2006/relationships"><Relationship Id="rId8" Type="http://schemas.openxmlformats.org/officeDocument/2006/relationships/customXml" Target="../ink/ink497.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496.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customXml" Target="../ink/ink498.xml"/><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499.xml"/><Relationship Id="rId4" Type="http://schemas.openxmlformats.org/officeDocument/2006/relationships/image" Target="../media/image4290.png"/></Relationships>
</file>

<file path=ppt/slides/_rels/slide232.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05.xml"/><Relationship Id="rId18" Type="http://schemas.openxmlformats.org/officeDocument/2006/relationships/image" Target="../media/image438.png"/><Relationship Id="rId3" Type="http://schemas.openxmlformats.org/officeDocument/2006/relationships/customXml" Target="../ink/ink500.xml"/><Relationship Id="rId7" Type="http://schemas.openxmlformats.org/officeDocument/2006/relationships/customXml" Target="../ink/ink502.xml"/><Relationship Id="rId12" Type="http://schemas.openxmlformats.org/officeDocument/2006/relationships/image" Target="../media/image435.png"/><Relationship Id="rId17" Type="http://schemas.openxmlformats.org/officeDocument/2006/relationships/customXml" Target="../ink/ink507.xml"/><Relationship Id="rId2" Type="http://schemas.openxmlformats.org/officeDocument/2006/relationships/image" Target="../media/image315.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04.xml"/><Relationship Id="rId5" Type="http://schemas.openxmlformats.org/officeDocument/2006/relationships/customXml" Target="../ink/ink501.xml"/><Relationship Id="rId15" Type="http://schemas.openxmlformats.org/officeDocument/2006/relationships/customXml" Target="../ink/ink506.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03.xml"/><Relationship Id="rId14" Type="http://schemas.openxmlformats.org/officeDocument/2006/relationships/image" Target="../media/image43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13.xml"/><Relationship Id="rId18" Type="http://schemas.openxmlformats.org/officeDocument/2006/relationships/image" Target="../media/image446.png"/><Relationship Id="rId3" Type="http://schemas.openxmlformats.org/officeDocument/2006/relationships/customXml" Target="../ink/ink508.xml"/><Relationship Id="rId7" Type="http://schemas.openxmlformats.org/officeDocument/2006/relationships/customXml" Target="../ink/ink510.xml"/><Relationship Id="rId12" Type="http://schemas.openxmlformats.org/officeDocument/2006/relationships/image" Target="../media/image443.png"/><Relationship Id="rId17" Type="http://schemas.openxmlformats.org/officeDocument/2006/relationships/customXml" Target="../ink/ink515.xml"/><Relationship Id="rId2" Type="http://schemas.openxmlformats.org/officeDocument/2006/relationships/image" Target="../media/image315.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12.xml"/><Relationship Id="rId5" Type="http://schemas.openxmlformats.org/officeDocument/2006/relationships/customXml" Target="../ink/ink509.xml"/><Relationship Id="rId15" Type="http://schemas.openxmlformats.org/officeDocument/2006/relationships/customXml" Target="../ink/ink514.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11.xml"/><Relationship Id="rId14" Type="http://schemas.openxmlformats.org/officeDocument/2006/relationships/image" Target="../media/image444.png"/></Relationships>
</file>

<file path=ppt/slides/_rels/slide237.xml.rels><?xml version="1.0" encoding="UTF-8" standalone="yes"?>
<Relationships xmlns="http://schemas.openxmlformats.org/package/2006/relationships"><Relationship Id="rId8" Type="http://schemas.openxmlformats.org/officeDocument/2006/relationships/customXml" Target="../ink/ink518.xml"/><Relationship Id="rId13" Type="http://schemas.openxmlformats.org/officeDocument/2006/relationships/image" Target="../media/image451.png"/><Relationship Id="rId18" Type="http://schemas.openxmlformats.org/officeDocument/2006/relationships/customXml" Target="../ink/ink523.xml"/><Relationship Id="rId3" Type="http://schemas.openxmlformats.org/officeDocument/2006/relationships/image" Target="../media/image315.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20.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5.xml"/><Relationship Id="rId16" Type="http://schemas.openxmlformats.org/officeDocument/2006/relationships/customXml" Target="../ink/ink522.xml"/><Relationship Id="rId20" Type="http://schemas.openxmlformats.org/officeDocument/2006/relationships/customXml" Target="../ink/ink524.xml"/><Relationship Id="rId1" Type="http://schemas.openxmlformats.org/officeDocument/2006/relationships/slideLayout" Target="../slideLayouts/slideLayout2.xml"/><Relationship Id="rId6" Type="http://schemas.openxmlformats.org/officeDocument/2006/relationships/customXml" Target="../ink/ink517.xml"/><Relationship Id="rId11" Type="http://schemas.openxmlformats.org/officeDocument/2006/relationships/image" Target="../media/image450.png"/><Relationship Id="rId24" Type="http://schemas.openxmlformats.org/officeDocument/2006/relationships/customXml" Target="../ink/ink526.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19.xml"/><Relationship Id="rId19" Type="http://schemas.openxmlformats.org/officeDocument/2006/relationships/image" Target="../media/image454.png"/><Relationship Id="rId4" Type="http://schemas.openxmlformats.org/officeDocument/2006/relationships/customXml" Target="../ink/ink516.xml"/><Relationship Id="rId9" Type="http://schemas.openxmlformats.org/officeDocument/2006/relationships/image" Target="../media/image449.png"/><Relationship Id="rId14" Type="http://schemas.openxmlformats.org/officeDocument/2006/relationships/customXml" Target="../ink/ink521.xml"/><Relationship Id="rId22" Type="http://schemas.openxmlformats.org/officeDocument/2006/relationships/customXml" Target="../ink/ink52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61.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472.emf"/><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3" Type="http://schemas.openxmlformats.org/officeDocument/2006/relationships/customXml" Target="../ink/ink532.xml"/><Relationship Id="rId18" Type="http://schemas.openxmlformats.org/officeDocument/2006/relationships/image" Target="../media/image4740.png"/><Relationship Id="rId26" Type="http://schemas.openxmlformats.org/officeDocument/2006/relationships/image" Target="../media/image478.png"/><Relationship Id="rId39" Type="http://schemas.openxmlformats.org/officeDocument/2006/relationships/customXml" Target="../ink/ink545.xml"/><Relationship Id="rId21" Type="http://schemas.openxmlformats.org/officeDocument/2006/relationships/customXml" Target="../ink/ink536.xml"/><Relationship Id="rId34" Type="http://schemas.openxmlformats.org/officeDocument/2006/relationships/image" Target="../media/image482.png"/><Relationship Id="rId42" Type="http://schemas.openxmlformats.org/officeDocument/2006/relationships/image" Target="../media/image486.png"/><Relationship Id="rId47" Type="http://schemas.openxmlformats.org/officeDocument/2006/relationships/customXml" Target="../ink/ink549.xml"/><Relationship Id="rId7" Type="http://schemas.openxmlformats.org/officeDocument/2006/relationships/customXml" Target="../ink/ink529.xml"/><Relationship Id="rId2" Type="http://schemas.openxmlformats.org/officeDocument/2006/relationships/image" Target="../media/image476.png"/><Relationship Id="rId16" Type="http://schemas.openxmlformats.org/officeDocument/2006/relationships/image" Target="../media/image4730.png"/><Relationship Id="rId29" Type="http://schemas.openxmlformats.org/officeDocument/2006/relationships/customXml" Target="../ink/ink540.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531.xml"/><Relationship Id="rId24" Type="http://schemas.openxmlformats.org/officeDocument/2006/relationships/image" Target="../media/image4770.png"/><Relationship Id="rId32" Type="http://schemas.openxmlformats.org/officeDocument/2006/relationships/image" Target="../media/image481.png"/><Relationship Id="rId37" Type="http://schemas.openxmlformats.org/officeDocument/2006/relationships/customXml" Target="../ink/ink544.xml"/><Relationship Id="rId40" Type="http://schemas.openxmlformats.org/officeDocument/2006/relationships/image" Target="../media/image485.png"/><Relationship Id="rId45" Type="http://schemas.openxmlformats.org/officeDocument/2006/relationships/customXml" Target="../ink/ink548.xml"/><Relationship Id="rId5" Type="http://schemas.openxmlformats.org/officeDocument/2006/relationships/customXml" Target="../ink/ink528.xml"/><Relationship Id="rId15" Type="http://schemas.openxmlformats.org/officeDocument/2006/relationships/customXml" Target="../ink/ink533.xml"/><Relationship Id="rId23" Type="http://schemas.openxmlformats.org/officeDocument/2006/relationships/customXml" Target="../ink/ink537.xml"/><Relationship Id="rId28" Type="http://schemas.openxmlformats.org/officeDocument/2006/relationships/image" Target="../media/image479.png"/><Relationship Id="rId36" Type="http://schemas.openxmlformats.org/officeDocument/2006/relationships/image" Target="../media/image483.png"/><Relationship Id="rId10" Type="http://schemas.openxmlformats.org/officeDocument/2006/relationships/image" Target="../media/image4700.png"/><Relationship Id="rId19" Type="http://schemas.openxmlformats.org/officeDocument/2006/relationships/customXml" Target="../ink/ink535.xml"/><Relationship Id="rId31" Type="http://schemas.openxmlformats.org/officeDocument/2006/relationships/customXml" Target="../ink/ink541.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530.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539.xml"/><Relationship Id="rId30" Type="http://schemas.openxmlformats.org/officeDocument/2006/relationships/image" Target="../media/image480.png"/><Relationship Id="rId35" Type="http://schemas.openxmlformats.org/officeDocument/2006/relationships/customXml" Target="../ink/ink543.xml"/><Relationship Id="rId43" Type="http://schemas.openxmlformats.org/officeDocument/2006/relationships/customXml" Target="../ink/ink547.xml"/><Relationship Id="rId48" Type="http://schemas.openxmlformats.org/officeDocument/2006/relationships/image" Target="../media/image489.png"/><Relationship Id="rId8" Type="http://schemas.openxmlformats.org/officeDocument/2006/relationships/image" Target="../media/image4690.png"/><Relationship Id="rId3" Type="http://schemas.openxmlformats.org/officeDocument/2006/relationships/customXml" Target="../ink/ink527.xml"/><Relationship Id="rId12" Type="http://schemas.openxmlformats.org/officeDocument/2006/relationships/image" Target="../media/image4710.png"/><Relationship Id="rId17" Type="http://schemas.openxmlformats.org/officeDocument/2006/relationships/customXml" Target="../ink/ink534.xml"/><Relationship Id="rId25" Type="http://schemas.openxmlformats.org/officeDocument/2006/relationships/customXml" Target="../ink/ink538.xml"/><Relationship Id="rId33" Type="http://schemas.openxmlformats.org/officeDocument/2006/relationships/customXml" Target="../ink/ink542.xml"/><Relationship Id="rId38" Type="http://schemas.openxmlformats.org/officeDocument/2006/relationships/image" Target="../media/image484.png"/><Relationship Id="rId46" Type="http://schemas.openxmlformats.org/officeDocument/2006/relationships/image" Target="../media/image488.png"/><Relationship Id="rId20" Type="http://schemas.openxmlformats.org/officeDocument/2006/relationships/image" Target="../media/image4750.png"/><Relationship Id="rId41" Type="http://schemas.openxmlformats.org/officeDocument/2006/relationships/customXml" Target="../ink/ink546.xml"/></Relationships>
</file>

<file path=ppt/slides/_rels/slide295.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555.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550.xml"/><Relationship Id="rId21" Type="http://schemas.openxmlformats.org/officeDocument/2006/relationships/customXml" Target="../ink/ink559.xml"/><Relationship Id="rId7" Type="http://schemas.openxmlformats.org/officeDocument/2006/relationships/customXml" Target="../ink/ink552.xml"/><Relationship Id="rId12" Type="http://schemas.openxmlformats.org/officeDocument/2006/relationships/image" Target="../media/image495.png"/><Relationship Id="rId17" Type="http://schemas.openxmlformats.org/officeDocument/2006/relationships/customXml" Target="../ink/ink557.xml"/><Relationship Id="rId25" Type="http://schemas.openxmlformats.org/officeDocument/2006/relationships/customXml" Target="../ink/ink561.xml"/><Relationship Id="rId2" Type="http://schemas.openxmlformats.org/officeDocument/2006/relationships/image" Target="../media/image477.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png"/><Relationship Id="rId11" Type="http://schemas.openxmlformats.org/officeDocument/2006/relationships/customXml" Target="../ink/ink554.xml"/><Relationship Id="rId24" Type="http://schemas.openxmlformats.org/officeDocument/2006/relationships/image" Target="../media/image501.png"/><Relationship Id="rId5" Type="http://schemas.openxmlformats.org/officeDocument/2006/relationships/customXml" Target="../ink/ink551.xml"/><Relationship Id="rId15" Type="http://schemas.openxmlformats.org/officeDocument/2006/relationships/customXml" Target="../ink/ink556.xml"/><Relationship Id="rId23" Type="http://schemas.openxmlformats.org/officeDocument/2006/relationships/customXml" Target="../ink/ink560.xml"/><Relationship Id="rId10" Type="http://schemas.openxmlformats.org/officeDocument/2006/relationships/image" Target="../media/image494.png"/><Relationship Id="rId19" Type="http://schemas.openxmlformats.org/officeDocument/2006/relationships/customXml" Target="../ink/ink558.xml"/><Relationship Id="rId4" Type="http://schemas.openxmlformats.org/officeDocument/2006/relationships/image" Target="../media/image491.png"/><Relationship Id="rId9" Type="http://schemas.openxmlformats.org/officeDocument/2006/relationships/customXml" Target="../ink/ink553.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56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568.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563.xml"/><Relationship Id="rId21" Type="http://schemas.openxmlformats.org/officeDocument/2006/relationships/customXml" Target="../ink/ink572.xml"/><Relationship Id="rId7" Type="http://schemas.openxmlformats.org/officeDocument/2006/relationships/customXml" Target="../ink/ink565.xml"/><Relationship Id="rId12" Type="http://schemas.openxmlformats.org/officeDocument/2006/relationships/image" Target="../media/image509.png"/><Relationship Id="rId17" Type="http://schemas.openxmlformats.org/officeDocument/2006/relationships/customXml" Target="../ink/ink570.xml"/><Relationship Id="rId25" Type="http://schemas.openxmlformats.org/officeDocument/2006/relationships/customXml" Target="../ink/ink574.xml"/><Relationship Id="rId2" Type="http://schemas.openxmlformats.org/officeDocument/2006/relationships/image" Target="../media/image503.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576.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567.xml"/><Relationship Id="rId24" Type="http://schemas.openxmlformats.org/officeDocument/2006/relationships/image" Target="../media/image515.png"/><Relationship Id="rId5" Type="http://schemas.openxmlformats.org/officeDocument/2006/relationships/customXml" Target="../ink/ink564.xml"/><Relationship Id="rId15" Type="http://schemas.openxmlformats.org/officeDocument/2006/relationships/customXml" Target="../ink/ink569.xml"/><Relationship Id="rId23" Type="http://schemas.openxmlformats.org/officeDocument/2006/relationships/customXml" Target="../ink/ink573.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571.xml"/><Relationship Id="rId4" Type="http://schemas.openxmlformats.org/officeDocument/2006/relationships/image" Target="../media/image505.png"/><Relationship Id="rId9" Type="http://schemas.openxmlformats.org/officeDocument/2006/relationships/customXml" Target="../ink/ink566.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575.xml"/><Relationship Id="rId30" Type="http://schemas.openxmlformats.org/officeDocument/2006/relationships/image" Target="../media/image5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3" Type="http://schemas.openxmlformats.org/officeDocument/2006/relationships/customXml" Target="../ink/ink582.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577.xml"/><Relationship Id="rId21" Type="http://schemas.openxmlformats.org/officeDocument/2006/relationships/customXml" Target="../ink/ink586.xml"/><Relationship Id="rId34" Type="http://schemas.openxmlformats.org/officeDocument/2006/relationships/image" Target="../media/image550.png"/><Relationship Id="rId7" Type="http://schemas.openxmlformats.org/officeDocument/2006/relationships/customXml" Target="../ink/ink579.xml"/><Relationship Id="rId12" Type="http://schemas.openxmlformats.org/officeDocument/2006/relationships/image" Target="../media/image540.png"/><Relationship Id="rId17" Type="http://schemas.openxmlformats.org/officeDocument/2006/relationships/customXml" Target="../ink/ink584.xml"/><Relationship Id="rId25" Type="http://schemas.openxmlformats.org/officeDocument/2006/relationships/customXml" Target="../ink/ink588.xml"/><Relationship Id="rId33" Type="http://schemas.openxmlformats.org/officeDocument/2006/relationships/customXml" Target="../ink/ink592.xml"/><Relationship Id="rId2" Type="http://schemas.openxmlformats.org/officeDocument/2006/relationships/image" Target="../media/image521.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590.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581.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578.xml"/><Relationship Id="rId15" Type="http://schemas.openxmlformats.org/officeDocument/2006/relationships/customXml" Target="../ink/ink583.xml"/><Relationship Id="rId23" Type="http://schemas.openxmlformats.org/officeDocument/2006/relationships/customXml" Target="../ink/ink587.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585.xml"/><Relationship Id="rId31" Type="http://schemas.openxmlformats.org/officeDocument/2006/relationships/customXml" Target="../ink/ink591.xml"/><Relationship Id="rId4" Type="http://schemas.openxmlformats.org/officeDocument/2006/relationships/image" Target="../media/image536.png"/><Relationship Id="rId9" Type="http://schemas.openxmlformats.org/officeDocument/2006/relationships/customXml" Target="../ink/ink580.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589.xml"/><Relationship Id="rId30" Type="http://schemas.openxmlformats.org/officeDocument/2006/relationships/image" Target="../media/image548.png"/><Relationship Id="rId35" Type="http://schemas.openxmlformats.org/officeDocument/2006/relationships/customXml" Target="../ink/ink593.xml"/><Relationship Id="rId8" Type="http://schemas.openxmlformats.org/officeDocument/2006/relationships/image" Target="../media/image538.png"/></Relationships>
</file>

<file path=ppt/slides/_rels/slide304.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customXml" Target="../ink/ink594.xml"/><Relationship Id="rId7" Type="http://schemas.openxmlformats.org/officeDocument/2006/relationships/customXml" Target="../ink/ink596.xml"/><Relationship Id="rId12" Type="http://schemas.openxmlformats.org/officeDocument/2006/relationships/image" Target="../media/image553.png"/><Relationship Id="rId2"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customXml" Target="../ink/ink598.xml"/><Relationship Id="rId5" Type="http://schemas.openxmlformats.org/officeDocument/2006/relationships/customXml" Target="../ink/ink595.xml"/><Relationship Id="rId10" Type="http://schemas.openxmlformats.org/officeDocument/2006/relationships/image" Target="../media/image552.png"/><Relationship Id="rId4" Type="http://schemas.openxmlformats.org/officeDocument/2006/relationships/image" Target="../media/image533.png"/><Relationship Id="rId9" Type="http://schemas.openxmlformats.org/officeDocument/2006/relationships/customXml" Target="../ink/ink59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6.png"/><Relationship Id="rId4" Type="http://schemas.openxmlformats.org/officeDocument/2006/relationships/customXml" Target="../ink/ink59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59.png"/><Relationship Id="rId4" Type="http://schemas.openxmlformats.org/officeDocument/2006/relationships/customXml" Target="../ink/ink60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customXml" Target="../ink/ink601.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61.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60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7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8" Type="http://schemas.openxmlformats.org/officeDocument/2006/relationships/image" Target="../media/image5250.png"/><Relationship Id="rId13" Type="http://schemas.openxmlformats.org/officeDocument/2006/relationships/customXml" Target="../ink/ink608.xml"/><Relationship Id="rId18" Type="http://schemas.openxmlformats.org/officeDocument/2006/relationships/image" Target="../media/image5300.png"/><Relationship Id="rId3" Type="http://schemas.openxmlformats.org/officeDocument/2006/relationships/customXml" Target="../ink/ink603.xml"/><Relationship Id="rId21" Type="http://schemas.openxmlformats.org/officeDocument/2006/relationships/customXml" Target="../ink/ink612.xml"/><Relationship Id="rId7" Type="http://schemas.openxmlformats.org/officeDocument/2006/relationships/customXml" Target="../ink/ink605.xml"/><Relationship Id="rId12" Type="http://schemas.openxmlformats.org/officeDocument/2006/relationships/image" Target="../media/image5270.png"/><Relationship Id="rId17" Type="http://schemas.openxmlformats.org/officeDocument/2006/relationships/customXml" Target="../ink/ink610.xml"/><Relationship Id="rId2" Type="http://schemas.openxmlformats.org/officeDocument/2006/relationships/image" Target="../media/image571.png"/><Relationship Id="rId16" Type="http://schemas.openxmlformats.org/officeDocument/2006/relationships/image" Target="../media/image5290.png"/><Relationship Id="rId20" Type="http://schemas.openxmlformats.org/officeDocument/2006/relationships/image" Target="../media/image5310.png"/><Relationship Id="rId1" Type="http://schemas.openxmlformats.org/officeDocument/2006/relationships/slideLayout" Target="../slideLayouts/slideLayout2.xml"/><Relationship Id="rId6" Type="http://schemas.openxmlformats.org/officeDocument/2006/relationships/image" Target="../media/image5240.png"/><Relationship Id="rId11" Type="http://schemas.openxmlformats.org/officeDocument/2006/relationships/customXml" Target="../ink/ink607.xml"/><Relationship Id="rId24" Type="http://schemas.openxmlformats.org/officeDocument/2006/relationships/image" Target="../media/image5330.png"/><Relationship Id="rId5" Type="http://schemas.openxmlformats.org/officeDocument/2006/relationships/customXml" Target="../ink/ink604.xml"/><Relationship Id="rId15" Type="http://schemas.openxmlformats.org/officeDocument/2006/relationships/customXml" Target="../ink/ink609.xml"/><Relationship Id="rId23" Type="http://schemas.openxmlformats.org/officeDocument/2006/relationships/customXml" Target="../ink/ink613.xml"/><Relationship Id="rId10" Type="http://schemas.openxmlformats.org/officeDocument/2006/relationships/image" Target="../media/image5260.png"/><Relationship Id="rId19" Type="http://schemas.openxmlformats.org/officeDocument/2006/relationships/customXml" Target="../ink/ink611.xml"/><Relationship Id="rId4" Type="http://schemas.openxmlformats.org/officeDocument/2006/relationships/image" Target="../media/image5230.png"/><Relationship Id="rId9" Type="http://schemas.openxmlformats.org/officeDocument/2006/relationships/customXml" Target="../ink/ink606.xml"/><Relationship Id="rId14" Type="http://schemas.openxmlformats.org/officeDocument/2006/relationships/image" Target="../media/image5280.png"/><Relationship Id="rId22" Type="http://schemas.openxmlformats.org/officeDocument/2006/relationships/image" Target="../media/image5320.png"/></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8.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7.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8.gif"/><Relationship Id="rId5" Type="http://schemas.openxmlformats.org/officeDocument/2006/relationships/image" Target="../media/image106.gif"/><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The fact that NDE(0) and NDE(1) are not the same, and likewise NIE(0) and NIE(1) are not the same seems troubling</a:t>
            </a:r>
          </a:p>
          <a:p>
            <a:endParaRPr lang="en-US" dirty="0"/>
          </a:p>
          <a:p>
            <a:r>
              <a:rPr lang="en-US" dirty="0"/>
              <a:t>However, they are the same if there is no X-M interaction</a:t>
            </a:r>
          </a:p>
          <a:p>
            <a:endParaRPr lang="en-US" dirty="0"/>
          </a:p>
          <a:p>
            <a:r>
              <a:rPr lang="en-US" dirty="0"/>
              <a:t>Hence, the fact that they are different is really a feature (not a bug) of the fact that the model allows for such an interaction if it is present</a:t>
            </a:r>
          </a:p>
          <a:p>
            <a:endParaRPr lang="en-US" dirty="0"/>
          </a:p>
          <a:p>
            <a:endParaRPr lang="en-US" dirty="0"/>
          </a:p>
        </p:txBody>
      </p:sp>
    </p:spTree>
    <p:extLst>
      <p:ext uri="{BB962C8B-B14F-4D97-AF65-F5344CB8AC3E}">
        <p14:creationId xmlns:p14="http://schemas.microsoft.com/office/powerpoint/2010/main" val="22411574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a:t>
            </a:r>
            <a:r>
              <a:rPr lang="en-US" dirty="0" err="1"/>
              <a:t>ignorability</a:t>
            </a:r>
            <a:endParaRPr lang="en-US" dirty="0"/>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a:t>
            </a:r>
            <a:r>
              <a:rPr lang="en-US" dirty="0" err="1"/>
              <a:t>ignorability</a:t>
            </a:r>
            <a:r>
              <a:rPr lang="en-US" dirty="0"/>
              <a:t>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fontScale="92500" lnSpcReduction="10000"/>
          </a:bodyPr>
          <a:lstStyle/>
          <a:p>
            <a:r>
              <a:rPr lang="en-US" dirty="0"/>
              <a:t>Sequential </a:t>
            </a:r>
            <a:r>
              <a:rPr lang="en-US" dirty="0" err="1"/>
              <a:t>ignorability</a:t>
            </a:r>
            <a:r>
              <a:rPr lang="en-US" dirty="0"/>
              <a:t> provides a convenient blanket assumption (no unmeasured confounders on paths of interest + no effect of treatment on M-Y confounders)</a:t>
            </a:r>
          </a:p>
          <a:p>
            <a:endParaRPr lang="en-US" dirty="0"/>
          </a:p>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1484306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p:spTree>
    <p:extLst>
      <p:ext uri="{BB962C8B-B14F-4D97-AF65-F5344CB8AC3E}">
        <p14:creationId xmlns:p14="http://schemas.microsoft.com/office/powerpoint/2010/main" val="104568964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p:spTree>
    <p:extLst>
      <p:ext uri="{BB962C8B-B14F-4D97-AF65-F5344CB8AC3E}">
        <p14:creationId xmlns:p14="http://schemas.microsoft.com/office/powerpoint/2010/main" val="25429075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
          <a:stretch/>
        </p:blipFill>
        <p:spPr>
          <a:xfrm>
            <a:off x="924443" y="2417995"/>
            <a:ext cx="3646915" cy="2752391"/>
          </a:xfrm>
          <a:prstGeom prst="rect">
            <a:avLst/>
          </a:prstGeom>
        </p:spPr>
      </p:pic>
      <p:pic>
        <p:nvPicPr>
          <p:cNvPr id="4" name="Picture 3">
            <a:extLst>
              <a:ext uri="{FF2B5EF4-FFF2-40B4-BE49-F238E27FC236}">
                <a16:creationId xmlns:a16="http://schemas.microsoft.com/office/drawing/2014/main" id="{726BA2CC-7238-89BB-D83F-E72C73320C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358" y="2417994"/>
            <a:ext cx="3322413" cy="2752391"/>
          </a:xfrm>
          <a:prstGeom prst="rect">
            <a:avLst/>
          </a:prstGeom>
        </p:spPr>
      </p:pic>
      <p:pic>
        <p:nvPicPr>
          <p:cNvPr id="6" name="Picture 5">
            <a:extLst>
              <a:ext uri="{FF2B5EF4-FFF2-40B4-BE49-F238E27FC236}">
                <a16:creationId xmlns:a16="http://schemas.microsoft.com/office/drawing/2014/main" id="{97607AE2-38D6-5148-B19C-04462767B2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14940" y="2417994"/>
            <a:ext cx="3322413" cy="2752391"/>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a:t>
            </a:r>
          </a:p>
        </p:txBody>
      </p:sp>
    </p:spTree>
    <p:extLst>
      <p:ext uri="{BB962C8B-B14F-4D97-AF65-F5344CB8AC3E}">
        <p14:creationId xmlns:p14="http://schemas.microsoft.com/office/powerpoint/2010/main" val="27044672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CSMverse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a:t>
            </a:r>
            <a:r>
              <a:rPr lang="en-US" dirty="0" err="1"/>
              <a:t>ignorability</a:t>
            </a:r>
            <a:r>
              <a:rPr lang="en-US" dirty="0"/>
              <a:t> assumption</a:t>
            </a:r>
          </a:p>
        </p:txBody>
      </p:sp>
    </p:spTree>
    <p:extLst>
      <p:ext uri="{BB962C8B-B14F-4D97-AF65-F5344CB8AC3E}">
        <p14:creationId xmlns:p14="http://schemas.microsoft.com/office/powerpoint/2010/main" val="34400773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171950"/>
          </a:xfrm>
        </p:spPr>
        <p:txBody>
          <a:bodyPr>
            <a:normAutofit lnSpcReduction="10000"/>
          </a:bodyPr>
          <a:lstStyle/>
          <a:p>
            <a:r>
              <a:rPr lang="en-US" dirty="0"/>
              <a:t>Previous approaches so far were so-called model-based causal mediation analysis</a:t>
            </a:r>
          </a:p>
          <a:p>
            <a:endParaRPr lang="en-US" dirty="0"/>
          </a:p>
          <a:p>
            <a:r>
              <a:rPr lang="en-US" dirty="0"/>
              <a:t>This means that the underlying adjustment model had to satisfy the sequential </a:t>
            </a:r>
            <a:r>
              <a:rPr lang="en-US" dirty="0" err="1"/>
              <a:t>ignorability</a:t>
            </a:r>
            <a:r>
              <a:rPr lang="en-US" dirty="0"/>
              <a:t> assumption (or related graphical causal model assumptions)</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a:t>
            </a:r>
            <a:r>
              <a:rPr lang="en-US" dirty="0" err="1"/>
              <a:t>ignorability</a:t>
            </a:r>
            <a:r>
              <a:rPr lang="en-US" dirty="0"/>
              <a:t>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a:t>
            </a:r>
            <a:r>
              <a:rPr lang="en-US" dirty="0" err="1"/>
              <a:t>ignorability</a:t>
            </a:r>
            <a:endParaRPr lang="en-US" dirty="0"/>
          </a:p>
          <a:p>
            <a:endParaRPr lang="en-US" i="1" dirty="0"/>
          </a:p>
          <a:p>
            <a:r>
              <a:rPr lang="en-US" dirty="0"/>
              <a:t>Or one may assume sequential </a:t>
            </a:r>
            <a:r>
              <a:rPr lang="en-US" dirty="0" err="1"/>
              <a:t>ignorability</a:t>
            </a:r>
            <a:r>
              <a:rPr lang="en-US" dirty="0"/>
              <a:t>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09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7457662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E1D6-1DD7-31A6-A3CF-F85910467A83}"/>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79DE4C0F-7643-317A-8284-337EE964F2F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5907" y="2124743"/>
            <a:ext cx="11800185" cy="4123657"/>
          </a:xfrm>
        </p:spPr>
      </p:pic>
    </p:spTree>
    <p:extLst>
      <p:ext uri="{BB962C8B-B14F-4D97-AF65-F5344CB8AC3E}">
        <p14:creationId xmlns:p14="http://schemas.microsoft.com/office/powerpoint/2010/main" val="244335485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2BBBEC74-4D29-EACA-F3F4-F86B3496216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298743" y="1305309"/>
            <a:ext cx="9968814" cy="5491213"/>
          </a:xfrm>
        </p:spPr>
      </p:pic>
      <p:grpSp>
        <p:nvGrpSpPr>
          <p:cNvPr id="17" name="Group 16">
            <a:extLst>
              <a:ext uri="{FF2B5EF4-FFF2-40B4-BE49-F238E27FC236}">
                <a16:creationId xmlns:a16="http://schemas.microsoft.com/office/drawing/2014/main" id="{B86D9C94-2701-1187-85E4-A755E80F2111}"/>
              </a:ext>
            </a:extLst>
          </p:cNvPr>
          <p:cNvGrpSpPr/>
          <p:nvPr/>
        </p:nvGrpSpPr>
        <p:grpSpPr>
          <a:xfrm>
            <a:off x="974073" y="147869"/>
            <a:ext cx="2804040" cy="4425840"/>
            <a:chOff x="974073" y="147869"/>
            <a:chExt cx="2804040" cy="4425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FBC651-0C0C-6A22-C6F0-E580BF31582C}"/>
                    </a:ext>
                  </a:extLst>
                </p14:cNvPr>
                <p14:cNvContentPartPr/>
                <p14:nvPr/>
              </p14:nvContentPartPr>
              <p14:xfrm>
                <a:off x="1406793" y="1528469"/>
                <a:ext cx="2062800" cy="3045240"/>
              </p14:xfrm>
            </p:contentPart>
          </mc:Choice>
          <mc:Fallback xmlns="">
            <p:pic>
              <p:nvPicPr>
                <p:cNvPr id="6" name="Ink 5">
                  <a:extLst>
                    <a:ext uri="{FF2B5EF4-FFF2-40B4-BE49-F238E27FC236}">
                      <a16:creationId xmlns:a16="http://schemas.microsoft.com/office/drawing/2014/main" id="{D0FBC651-0C0C-6A22-C6F0-E580BF31582C}"/>
                    </a:ext>
                  </a:extLst>
                </p:cNvPr>
                <p:cNvPicPr/>
                <p:nvPr/>
              </p:nvPicPr>
              <p:blipFill>
                <a:blip r:embed="rId4"/>
                <a:stretch>
                  <a:fillRect/>
                </a:stretch>
              </p:blipFill>
              <p:spPr>
                <a:xfrm>
                  <a:off x="1398153" y="1519829"/>
                  <a:ext cx="2080440" cy="306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136421E-AB48-99B1-9E87-FDC8BED6D0F0}"/>
                    </a:ext>
                  </a:extLst>
                </p14:cNvPr>
                <p14:cNvContentPartPr/>
                <p14:nvPr/>
              </p14:nvContentPartPr>
              <p14:xfrm>
                <a:off x="974073" y="1098269"/>
                <a:ext cx="734760" cy="1630800"/>
              </p14:xfrm>
            </p:contentPart>
          </mc:Choice>
          <mc:Fallback xmlns="">
            <p:pic>
              <p:nvPicPr>
                <p:cNvPr id="7" name="Ink 6">
                  <a:extLst>
                    <a:ext uri="{FF2B5EF4-FFF2-40B4-BE49-F238E27FC236}">
                      <a16:creationId xmlns:a16="http://schemas.microsoft.com/office/drawing/2014/main" id="{0136421E-AB48-99B1-9E87-FDC8BED6D0F0}"/>
                    </a:ext>
                  </a:extLst>
                </p:cNvPr>
                <p:cNvPicPr/>
                <p:nvPr/>
              </p:nvPicPr>
              <p:blipFill>
                <a:blip r:embed="rId6"/>
                <a:stretch>
                  <a:fillRect/>
                </a:stretch>
              </p:blipFill>
              <p:spPr>
                <a:xfrm>
                  <a:off x="965433" y="1089629"/>
                  <a:ext cx="752400" cy="164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4674070-193C-09A6-0181-FBEED5541855}"/>
                    </a:ext>
                  </a:extLst>
                </p14:cNvPr>
                <p14:cNvContentPartPr/>
                <p14:nvPr/>
              </p14:nvContentPartPr>
              <p14:xfrm>
                <a:off x="1150473" y="444869"/>
                <a:ext cx="221760" cy="430200"/>
              </p14:xfrm>
            </p:contentPart>
          </mc:Choice>
          <mc:Fallback xmlns="">
            <p:pic>
              <p:nvPicPr>
                <p:cNvPr id="8" name="Ink 7">
                  <a:extLst>
                    <a:ext uri="{FF2B5EF4-FFF2-40B4-BE49-F238E27FC236}">
                      <a16:creationId xmlns:a16="http://schemas.microsoft.com/office/drawing/2014/main" id="{94674070-193C-09A6-0181-FBEED5541855}"/>
                    </a:ext>
                  </a:extLst>
                </p:cNvPr>
                <p:cNvPicPr/>
                <p:nvPr/>
              </p:nvPicPr>
              <p:blipFill>
                <a:blip r:embed="rId8"/>
                <a:stretch>
                  <a:fillRect/>
                </a:stretch>
              </p:blipFill>
              <p:spPr>
                <a:xfrm>
                  <a:off x="1141833" y="435869"/>
                  <a:ext cx="239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9074BCD-820A-2404-97F4-5B4D7647C5DB}"/>
                    </a:ext>
                  </a:extLst>
                </p14:cNvPr>
                <p14:cNvContentPartPr/>
                <p14:nvPr/>
              </p14:nvContentPartPr>
              <p14:xfrm>
                <a:off x="1474833" y="614429"/>
                <a:ext cx="419400" cy="303840"/>
              </p14:xfrm>
            </p:contentPart>
          </mc:Choice>
          <mc:Fallback xmlns="">
            <p:pic>
              <p:nvPicPr>
                <p:cNvPr id="9" name="Ink 8">
                  <a:extLst>
                    <a:ext uri="{FF2B5EF4-FFF2-40B4-BE49-F238E27FC236}">
                      <a16:creationId xmlns:a16="http://schemas.microsoft.com/office/drawing/2014/main" id="{19074BCD-820A-2404-97F4-5B4D7647C5DB}"/>
                    </a:ext>
                  </a:extLst>
                </p:cNvPr>
                <p:cNvPicPr/>
                <p:nvPr/>
              </p:nvPicPr>
              <p:blipFill>
                <a:blip r:embed="rId10"/>
                <a:stretch>
                  <a:fillRect/>
                </a:stretch>
              </p:blipFill>
              <p:spPr>
                <a:xfrm>
                  <a:off x="1465833" y="605429"/>
                  <a:ext cx="43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7C81C28C-0587-F97C-B266-D1802F796A4F}"/>
                    </a:ext>
                  </a:extLst>
                </p14:cNvPr>
                <p14:cNvContentPartPr/>
                <p14:nvPr/>
              </p14:nvContentPartPr>
              <p14:xfrm>
                <a:off x="1817193" y="629549"/>
                <a:ext cx="553680" cy="779040"/>
              </p14:xfrm>
            </p:contentPart>
          </mc:Choice>
          <mc:Fallback xmlns="">
            <p:pic>
              <p:nvPicPr>
                <p:cNvPr id="10" name="Ink 9">
                  <a:extLst>
                    <a:ext uri="{FF2B5EF4-FFF2-40B4-BE49-F238E27FC236}">
                      <a16:creationId xmlns:a16="http://schemas.microsoft.com/office/drawing/2014/main" id="{7C81C28C-0587-F97C-B266-D1802F796A4F}"/>
                    </a:ext>
                  </a:extLst>
                </p:cNvPr>
                <p:cNvPicPr/>
                <p:nvPr/>
              </p:nvPicPr>
              <p:blipFill>
                <a:blip r:embed="rId12"/>
                <a:stretch>
                  <a:fillRect/>
                </a:stretch>
              </p:blipFill>
              <p:spPr>
                <a:xfrm>
                  <a:off x="1808193" y="620549"/>
                  <a:ext cx="57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67FDC59C-113B-076B-9009-5A9A0B12B387}"/>
                    </a:ext>
                  </a:extLst>
                </p14:cNvPr>
                <p14:cNvContentPartPr/>
                <p14:nvPr/>
              </p14:nvContentPartPr>
              <p14:xfrm>
                <a:off x="2524953" y="732149"/>
                <a:ext cx="13320" cy="150120"/>
              </p14:xfrm>
            </p:contentPart>
          </mc:Choice>
          <mc:Fallback xmlns="">
            <p:pic>
              <p:nvPicPr>
                <p:cNvPr id="11" name="Ink 10">
                  <a:extLst>
                    <a:ext uri="{FF2B5EF4-FFF2-40B4-BE49-F238E27FC236}">
                      <a16:creationId xmlns:a16="http://schemas.microsoft.com/office/drawing/2014/main" id="{67FDC59C-113B-076B-9009-5A9A0B12B387}"/>
                    </a:ext>
                  </a:extLst>
                </p:cNvPr>
                <p:cNvPicPr/>
                <p:nvPr/>
              </p:nvPicPr>
              <p:blipFill>
                <a:blip r:embed="rId14"/>
                <a:stretch>
                  <a:fillRect/>
                </a:stretch>
              </p:blipFill>
              <p:spPr>
                <a:xfrm>
                  <a:off x="2516313" y="723149"/>
                  <a:ext cx="3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E8DD9A4-7095-75E8-2465-57274D6ABFE3}"/>
                    </a:ext>
                  </a:extLst>
                </p14:cNvPr>
                <p14:cNvContentPartPr/>
                <p14:nvPr/>
              </p14:nvContentPartPr>
              <p14:xfrm>
                <a:off x="2509113" y="519749"/>
                <a:ext cx="10080" cy="3240"/>
              </p14:xfrm>
            </p:contentPart>
          </mc:Choice>
          <mc:Fallback xmlns="">
            <p:pic>
              <p:nvPicPr>
                <p:cNvPr id="12" name="Ink 11">
                  <a:extLst>
                    <a:ext uri="{FF2B5EF4-FFF2-40B4-BE49-F238E27FC236}">
                      <a16:creationId xmlns:a16="http://schemas.microsoft.com/office/drawing/2014/main" id="{FE8DD9A4-7095-75E8-2465-57274D6ABFE3}"/>
                    </a:ext>
                  </a:extLst>
                </p:cNvPr>
                <p:cNvPicPr/>
                <p:nvPr/>
              </p:nvPicPr>
              <p:blipFill>
                <a:blip r:embed="rId16"/>
                <a:stretch>
                  <a:fillRect/>
                </a:stretch>
              </p:blipFill>
              <p:spPr>
                <a:xfrm>
                  <a:off x="2500473" y="510749"/>
                  <a:ext cx="2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C2CFA9B1-70D3-DDD1-6C1A-35F0F704F650}"/>
                    </a:ext>
                  </a:extLst>
                </p14:cNvPr>
                <p14:cNvContentPartPr/>
                <p14:nvPr/>
              </p14:nvContentPartPr>
              <p14:xfrm>
                <a:off x="2744913" y="659069"/>
                <a:ext cx="132480" cy="319680"/>
              </p14:xfrm>
            </p:contentPart>
          </mc:Choice>
          <mc:Fallback xmlns="">
            <p:pic>
              <p:nvPicPr>
                <p:cNvPr id="13" name="Ink 12">
                  <a:extLst>
                    <a:ext uri="{FF2B5EF4-FFF2-40B4-BE49-F238E27FC236}">
                      <a16:creationId xmlns:a16="http://schemas.microsoft.com/office/drawing/2014/main" id="{C2CFA9B1-70D3-DDD1-6C1A-35F0F704F650}"/>
                    </a:ext>
                  </a:extLst>
                </p:cNvPr>
                <p:cNvPicPr/>
                <p:nvPr/>
              </p:nvPicPr>
              <p:blipFill>
                <a:blip r:embed="rId18"/>
                <a:stretch>
                  <a:fillRect/>
                </a:stretch>
              </p:blipFill>
              <p:spPr>
                <a:xfrm>
                  <a:off x="2735913" y="650069"/>
                  <a:ext cx="150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81348E0B-FB0A-CFF9-EFAF-207B588CB4DE}"/>
                    </a:ext>
                  </a:extLst>
                </p14:cNvPr>
                <p14:cNvContentPartPr/>
                <p14:nvPr/>
              </p14:nvContentPartPr>
              <p14:xfrm>
                <a:off x="3059913" y="147869"/>
                <a:ext cx="102960" cy="871920"/>
              </p14:xfrm>
            </p:contentPart>
          </mc:Choice>
          <mc:Fallback xmlns="">
            <p:pic>
              <p:nvPicPr>
                <p:cNvPr id="14" name="Ink 13">
                  <a:extLst>
                    <a:ext uri="{FF2B5EF4-FFF2-40B4-BE49-F238E27FC236}">
                      <a16:creationId xmlns:a16="http://schemas.microsoft.com/office/drawing/2014/main" id="{81348E0B-FB0A-CFF9-EFAF-207B588CB4DE}"/>
                    </a:ext>
                  </a:extLst>
                </p:cNvPr>
                <p:cNvPicPr/>
                <p:nvPr/>
              </p:nvPicPr>
              <p:blipFill>
                <a:blip r:embed="rId20"/>
                <a:stretch>
                  <a:fillRect/>
                </a:stretch>
              </p:blipFill>
              <p:spPr>
                <a:xfrm>
                  <a:off x="3051273" y="139229"/>
                  <a:ext cx="1206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626EC83-1B60-41B9-1CB8-CA4CF067FD58}"/>
                    </a:ext>
                  </a:extLst>
                </p14:cNvPr>
                <p14:cNvContentPartPr/>
                <p14:nvPr/>
              </p14:nvContentPartPr>
              <p14:xfrm>
                <a:off x="2933553" y="600749"/>
                <a:ext cx="440280" cy="381240"/>
              </p14:xfrm>
            </p:contentPart>
          </mc:Choice>
          <mc:Fallback xmlns="">
            <p:pic>
              <p:nvPicPr>
                <p:cNvPr id="15" name="Ink 14">
                  <a:extLst>
                    <a:ext uri="{FF2B5EF4-FFF2-40B4-BE49-F238E27FC236}">
                      <a16:creationId xmlns:a16="http://schemas.microsoft.com/office/drawing/2014/main" id="{C626EC83-1B60-41B9-1CB8-CA4CF067FD58}"/>
                    </a:ext>
                  </a:extLst>
                </p:cNvPr>
                <p:cNvPicPr/>
                <p:nvPr/>
              </p:nvPicPr>
              <p:blipFill>
                <a:blip r:embed="rId22"/>
                <a:stretch>
                  <a:fillRect/>
                </a:stretch>
              </p:blipFill>
              <p:spPr>
                <a:xfrm>
                  <a:off x="2924913" y="591749"/>
                  <a:ext cx="45792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208E1BC3-9908-1004-93B5-49C65C8E7257}"/>
                    </a:ext>
                  </a:extLst>
                </p14:cNvPr>
                <p14:cNvContentPartPr/>
                <p14:nvPr/>
              </p14:nvContentPartPr>
              <p14:xfrm>
                <a:off x="3535833" y="687869"/>
                <a:ext cx="242280" cy="317880"/>
              </p14:xfrm>
            </p:contentPart>
          </mc:Choice>
          <mc:Fallback xmlns="">
            <p:pic>
              <p:nvPicPr>
                <p:cNvPr id="16" name="Ink 15">
                  <a:extLst>
                    <a:ext uri="{FF2B5EF4-FFF2-40B4-BE49-F238E27FC236}">
                      <a16:creationId xmlns:a16="http://schemas.microsoft.com/office/drawing/2014/main" id="{208E1BC3-9908-1004-93B5-49C65C8E7257}"/>
                    </a:ext>
                  </a:extLst>
                </p:cNvPr>
                <p:cNvPicPr/>
                <p:nvPr/>
              </p:nvPicPr>
              <p:blipFill>
                <a:blip r:embed="rId24"/>
                <a:stretch>
                  <a:fillRect/>
                </a:stretch>
              </p:blipFill>
              <p:spPr>
                <a:xfrm>
                  <a:off x="3526833" y="678869"/>
                  <a:ext cx="259920" cy="335520"/>
                </a:xfrm>
                <a:prstGeom prst="rect">
                  <a:avLst/>
                </a:prstGeom>
              </p:spPr>
            </p:pic>
          </mc:Fallback>
        </mc:AlternateContent>
      </p:grpSp>
    </p:spTree>
    <p:extLst>
      <p:ext uri="{BB962C8B-B14F-4D97-AF65-F5344CB8AC3E}">
        <p14:creationId xmlns:p14="http://schemas.microsoft.com/office/powerpoint/2010/main" val="353353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4728</TotalTime>
  <Words>14020</Words>
  <Application>Microsoft Office PowerPoint</Application>
  <PresentationFormat>Widescreen</PresentationFormat>
  <Paragraphs>2720</Paragraphs>
  <Slides>372</Slides>
  <Notes>65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372</vt:i4>
      </vt:variant>
    </vt:vector>
  </HeadingPairs>
  <TitlesOfParts>
    <vt:vector size="382"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lpstr>PowerPoint Presentation</vt:lpstr>
      <vt:lpstr>Estimation</vt:lpstr>
      <vt:lpstr>Estimation</vt:lpstr>
      <vt:lpstr>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115</cp:revision>
  <dcterms:created xsi:type="dcterms:W3CDTF">2022-11-02T15:36:39Z</dcterms:created>
  <dcterms:modified xsi:type="dcterms:W3CDTF">2024-12-13T18:04:42Z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